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4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9" r:id="rId9"/>
    <p:sldId id="270" r:id="rId10"/>
    <p:sldId id="261" r:id="rId11"/>
    <p:sldId id="27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1500" y="-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7530EE-5C59-45CD-B79C-AC9DE2AB421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DB57EC-A159-4F00-8B5D-9A4F0762701A}">
      <dgm:prSet/>
      <dgm:spPr/>
      <dgm:t>
        <a:bodyPr/>
        <a:lstStyle/>
        <a:p>
          <a:r>
            <a:rPr lang="en-US" baseline="0"/>
            <a:t>How many types of food are available in restaurants?</a:t>
          </a:r>
          <a:endParaRPr lang="en-US"/>
        </a:p>
      </dgm:t>
    </dgm:pt>
    <dgm:pt modelId="{4E37146B-34FE-4490-9A35-84846D66B40D}" type="parTrans" cxnId="{F3EE42D1-C6CB-4CDF-B960-DEDC6C853852}">
      <dgm:prSet/>
      <dgm:spPr/>
      <dgm:t>
        <a:bodyPr/>
        <a:lstStyle/>
        <a:p>
          <a:endParaRPr lang="en-US"/>
        </a:p>
      </dgm:t>
    </dgm:pt>
    <dgm:pt modelId="{F987FA70-2949-4963-B8B1-EE691FFD2C93}" type="sibTrans" cxnId="{F3EE42D1-C6CB-4CDF-B960-DEDC6C853852}">
      <dgm:prSet/>
      <dgm:spPr/>
      <dgm:t>
        <a:bodyPr/>
        <a:lstStyle/>
        <a:p>
          <a:endParaRPr lang="en-US"/>
        </a:p>
      </dgm:t>
    </dgm:pt>
    <dgm:pt modelId="{4B9CED22-F664-4178-BE43-F5D98A8AF0D0}">
      <dgm:prSet/>
      <dgm:spPr/>
      <dgm:t>
        <a:bodyPr/>
        <a:lstStyle/>
        <a:p>
          <a:r>
            <a:rPr lang="en-US" baseline="0"/>
            <a:t>Which is the nearest restaurant with a good rating?</a:t>
          </a:r>
          <a:endParaRPr lang="en-US"/>
        </a:p>
      </dgm:t>
    </dgm:pt>
    <dgm:pt modelId="{3D333B99-7F0F-48E9-B711-DBBF420D43A7}" type="parTrans" cxnId="{CA8941AA-9C77-4EFD-8423-9D7BE7A650F1}">
      <dgm:prSet/>
      <dgm:spPr/>
      <dgm:t>
        <a:bodyPr/>
        <a:lstStyle/>
        <a:p>
          <a:endParaRPr lang="en-US"/>
        </a:p>
      </dgm:t>
    </dgm:pt>
    <dgm:pt modelId="{EA7CEAFD-FF5D-410F-AED2-094BAC60C678}" type="sibTrans" cxnId="{CA8941AA-9C77-4EFD-8423-9D7BE7A650F1}">
      <dgm:prSet/>
      <dgm:spPr/>
      <dgm:t>
        <a:bodyPr/>
        <a:lstStyle/>
        <a:p>
          <a:endParaRPr lang="en-US"/>
        </a:p>
      </dgm:t>
    </dgm:pt>
    <dgm:pt modelId="{B4C71566-0A1A-445D-8147-AB6729228D36}">
      <dgm:prSet/>
      <dgm:spPr/>
      <dgm:t>
        <a:bodyPr/>
        <a:lstStyle/>
        <a:p>
          <a:r>
            <a:rPr lang="en-US" baseline="0"/>
            <a:t>How many similar restaurants are nearby?</a:t>
          </a:r>
          <a:endParaRPr lang="en-US"/>
        </a:p>
      </dgm:t>
    </dgm:pt>
    <dgm:pt modelId="{7E40379C-05D2-4CBE-9F22-3AC89C66500E}" type="parTrans" cxnId="{701D8C04-16A3-4F6B-A6B7-072D30BA087F}">
      <dgm:prSet/>
      <dgm:spPr/>
      <dgm:t>
        <a:bodyPr/>
        <a:lstStyle/>
        <a:p>
          <a:endParaRPr lang="en-US"/>
        </a:p>
      </dgm:t>
    </dgm:pt>
    <dgm:pt modelId="{ED47AF06-0BA2-457D-AA74-8A0E95EA33F7}" type="sibTrans" cxnId="{701D8C04-16A3-4F6B-A6B7-072D30BA087F}">
      <dgm:prSet/>
      <dgm:spPr/>
      <dgm:t>
        <a:bodyPr/>
        <a:lstStyle/>
        <a:p>
          <a:endParaRPr lang="en-US"/>
        </a:p>
      </dgm:t>
    </dgm:pt>
    <dgm:pt modelId="{E550AAD9-C81D-4556-A380-3ACD46C15F7C}">
      <dgm:prSet/>
      <dgm:spPr/>
      <dgm:t>
        <a:bodyPr/>
        <a:lstStyle/>
        <a:p>
          <a:r>
            <a:rPr lang="en-US" baseline="0"/>
            <a:t>Do similar restaurants cost more, and what makes them special?</a:t>
          </a:r>
          <a:endParaRPr lang="en-US"/>
        </a:p>
      </dgm:t>
    </dgm:pt>
    <dgm:pt modelId="{C4556FE4-6B29-4194-93BC-251681E3058B}" type="parTrans" cxnId="{ADD23F54-938B-4990-BA87-10D8206F74A9}">
      <dgm:prSet/>
      <dgm:spPr/>
      <dgm:t>
        <a:bodyPr/>
        <a:lstStyle/>
        <a:p>
          <a:endParaRPr lang="en-US"/>
        </a:p>
      </dgm:t>
    </dgm:pt>
    <dgm:pt modelId="{D9CAE765-73B6-4C04-8A1D-7E9C5770E3F6}" type="sibTrans" cxnId="{ADD23F54-938B-4990-BA87-10D8206F74A9}">
      <dgm:prSet/>
      <dgm:spPr/>
      <dgm:t>
        <a:bodyPr/>
        <a:lstStyle/>
        <a:p>
          <a:endParaRPr lang="en-US"/>
        </a:p>
      </dgm:t>
    </dgm:pt>
    <dgm:pt modelId="{5EF6E359-EFC4-40A7-A9CA-2CCDEFBCCF59}" type="pres">
      <dgm:prSet presAssocID="{9D7530EE-5C59-45CD-B79C-AC9DE2AB4214}" presName="root" presStyleCnt="0">
        <dgm:presLayoutVars>
          <dgm:dir/>
          <dgm:resizeHandles val="exact"/>
        </dgm:presLayoutVars>
      </dgm:prSet>
      <dgm:spPr/>
    </dgm:pt>
    <dgm:pt modelId="{AC611DE7-6F30-4591-8276-5AB4F30504A5}" type="pres">
      <dgm:prSet presAssocID="{69DB57EC-A159-4F00-8B5D-9A4F0762701A}" presName="compNode" presStyleCnt="0"/>
      <dgm:spPr/>
    </dgm:pt>
    <dgm:pt modelId="{6DC6D77A-5B75-407C-8E52-CBBCAB0A688C}" type="pres">
      <dgm:prSet presAssocID="{69DB57EC-A159-4F00-8B5D-9A4F0762701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2299AC1D-DC8E-462F-A86F-05C2D84DBA5D}" type="pres">
      <dgm:prSet presAssocID="{69DB57EC-A159-4F00-8B5D-9A4F0762701A}" presName="spaceRect" presStyleCnt="0"/>
      <dgm:spPr/>
    </dgm:pt>
    <dgm:pt modelId="{845BC9FC-B6C1-470F-837D-6C282072C7D3}" type="pres">
      <dgm:prSet presAssocID="{69DB57EC-A159-4F00-8B5D-9A4F0762701A}" presName="textRect" presStyleLbl="revTx" presStyleIdx="0" presStyleCnt="4">
        <dgm:presLayoutVars>
          <dgm:chMax val="1"/>
          <dgm:chPref val="1"/>
        </dgm:presLayoutVars>
      </dgm:prSet>
      <dgm:spPr/>
    </dgm:pt>
    <dgm:pt modelId="{00188BF9-5EB9-44A4-8C60-38601A1B7D26}" type="pres">
      <dgm:prSet presAssocID="{F987FA70-2949-4963-B8B1-EE691FFD2C93}" presName="sibTrans" presStyleCnt="0"/>
      <dgm:spPr/>
    </dgm:pt>
    <dgm:pt modelId="{464D246F-0A74-4E7C-B7ED-24C307C3805A}" type="pres">
      <dgm:prSet presAssocID="{4B9CED22-F664-4178-BE43-F5D98A8AF0D0}" presName="compNode" presStyleCnt="0"/>
      <dgm:spPr/>
    </dgm:pt>
    <dgm:pt modelId="{0CBFFFDB-79A2-49C3-A72E-917F78418B2F}" type="pres">
      <dgm:prSet presAssocID="{4B9CED22-F664-4178-BE43-F5D98A8AF0D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CE66A1F3-9B80-479F-80AC-02CEAF15FA22}" type="pres">
      <dgm:prSet presAssocID="{4B9CED22-F664-4178-BE43-F5D98A8AF0D0}" presName="spaceRect" presStyleCnt="0"/>
      <dgm:spPr/>
    </dgm:pt>
    <dgm:pt modelId="{8911B704-57E2-47B0-B6BC-E9ECCD29B0A3}" type="pres">
      <dgm:prSet presAssocID="{4B9CED22-F664-4178-BE43-F5D98A8AF0D0}" presName="textRect" presStyleLbl="revTx" presStyleIdx="1" presStyleCnt="4">
        <dgm:presLayoutVars>
          <dgm:chMax val="1"/>
          <dgm:chPref val="1"/>
        </dgm:presLayoutVars>
      </dgm:prSet>
      <dgm:spPr/>
    </dgm:pt>
    <dgm:pt modelId="{843737AB-451D-4CCA-A9CB-8150FB127EFC}" type="pres">
      <dgm:prSet presAssocID="{EA7CEAFD-FF5D-410F-AED2-094BAC60C678}" presName="sibTrans" presStyleCnt="0"/>
      <dgm:spPr/>
    </dgm:pt>
    <dgm:pt modelId="{F588179B-5A5A-4389-90E8-14FBE56B322E}" type="pres">
      <dgm:prSet presAssocID="{B4C71566-0A1A-445D-8147-AB6729228D36}" presName="compNode" presStyleCnt="0"/>
      <dgm:spPr/>
    </dgm:pt>
    <dgm:pt modelId="{D2E9D66A-7BB3-4999-8B5E-E08A9D7C8F5D}" type="pres">
      <dgm:prSet presAssocID="{B4C71566-0A1A-445D-8147-AB6729228D3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co"/>
        </a:ext>
      </dgm:extLst>
    </dgm:pt>
    <dgm:pt modelId="{93FDF650-A0D4-495F-9188-7565D3C2BE9A}" type="pres">
      <dgm:prSet presAssocID="{B4C71566-0A1A-445D-8147-AB6729228D36}" presName="spaceRect" presStyleCnt="0"/>
      <dgm:spPr/>
    </dgm:pt>
    <dgm:pt modelId="{A9D7EB1C-1F59-4FC3-9520-9AED07B4A3B6}" type="pres">
      <dgm:prSet presAssocID="{B4C71566-0A1A-445D-8147-AB6729228D36}" presName="textRect" presStyleLbl="revTx" presStyleIdx="2" presStyleCnt="4">
        <dgm:presLayoutVars>
          <dgm:chMax val="1"/>
          <dgm:chPref val="1"/>
        </dgm:presLayoutVars>
      </dgm:prSet>
      <dgm:spPr/>
    </dgm:pt>
    <dgm:pt modelId="{123B36BB-2FB2-428C-AFAA-4BF1EE05208A}" type="pres">
      <dgm:prSet presAssocID="{ED47AF06-0BA2-457D-AA74-8A0E95EA33F7}" presName="sibTrans" presStyleCnt="0"/>
      <dgm:spPr/>
    </dgm:pt>
    <dgm:pt modelId="{182BA1B1-5A19-466A-B468-F5326800375B}" type="pres">
      <dgm:prSet presAssocID="{E550AAD9-C81D-4556-A380-3ACD46C15F7C}" presName="compNode" presStyleCnt="0"/>
      <dgm:spPr/>
    </dgm:pt>
    <dgm:pt modelId="{DDC9439B-0FF6-49A9-AF58-B32D52A19178}" type="pres">
      <dgm:prSet presAssocID="{E550AAD9-C81D-4556-A380-3ACD46C15F7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let"/>
        </a:ext>
      </dgm:extLst>
    </dgm:pt>
    <dgm:pt modelId="{242D19A7-9EAA-4E08-84C3-21C9C71176DF}" type="pres">
      <dgm:prSet presAssocID="{E550AAD9-C81D-4556-A380-3ACD46C15F7C}" presName="spaceRect" presStyleCnt="0"/>
      <dgm:spPr/>
    </dgm:pt>
    <dgm:pt modelId="{F1E45357-599C-4E98-961A-8A497BC39573}" type="pres">
      <dgm:prSet presAssocID="{E550AAD9-C81D-4556-A380-3ACD46C15F7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01D8C04-16A3-4F6B-A6B7-072D30BA087F}" srcId="{9D7530EE-5C59-45CD-B79C-AC9DE2AB4214}" destId="{B4C71566-0A1A-445D-8147-AB6729228D36}" srcOrd="2" destOrd="0" parTransId="{7E40379C-05D2-4CBE-9F22-3AC89C66500E}" sibTransId="{ED47AF06-0BA2-457D-AA74-8A0E95EA33F7}"/>
    <dgm:cxn modelId="{022B9B0F-624A-4A0A-9989-4B96861F06D4}" type="presOf" srcId="{4B9CED22-F664-4178-BE43-F5D98A8AF0D0}" destId="{8911B704-57E2-47B0-B6BC-E9ECCD29B0A3}" srcOrd="0" destOrd="0" presId="urn:microsoft.com/office/officeart/2018/2/layout/IconLabelList"/>
    <dgm:cxn modelId="{367AEF43-B764-45DF-ACE2-0A38569EC909}" type="presOf" srcId="{B4C71566-0A1A-445D-8147-AB6729228D36}" destId="{A9D7EB1C-1F59-4FC3-9520-9AED07B4A3B6}" srcOrd="0" destOrd="0" presId="urn:microsoft.com/office/officeart/2018/2/layout/IconLabelList"/>
    <dgm:cxn modelId="{ADD23F54-938B-4990-BA87-10D8206F74A9}" srcId="{9D7530EE-5C59-45CD-B79C-AC9DE2AB4214}" destId="{E550AAD9-C81D-4556-A380-3ACD46C15F7C}" srcOrd="3" destOrd="0" parTransId="{C4556FE4-6B29-4194-93BC-251681E3058B}" sibTransId="{D9CAE765-73B6-4C04-8A1D-7E9C5770E3F6}"/>
    <dgm:cxn modelId="{730F009F-C375-4C39-9F66-F81B5CAF05F1}" type="presOf" srcId="{9D7530EE-5C59-45CD-B79C-AC9DE2AB4214}" destId="{5EF6E359-EFC4-40A7-A9CA-2CCDEFBCCF59}" srcOrd="0" destOrd="0" presId="urn:microsoft.com/office/officeart/2018/2/layout/IconLabelList"/>
    <dgm:cxn modelId="{CA8941AA-9C77-4EFD-8423-9D7BE7A650F1}" srcId="{9D7530EE-5C59-45CD-B79C-AC9DE2AB4214}" destId="{4B9CED22-F664-4178-BE43-F5D98A8AF0D0}" srcOrd="1" destOrd="0" parTransId="{3D333B99-7F0F-48E9-B711-DBBF420D43A7}" sibTransId="{EA7CEAFD-FF5D-410F-AED2-094BAC60C678}"/>
    <dgm:cxn modelId="{F3EE42D1-C6CB-4CDF-B960-DEDC6C853852}" srcId="{9D7530EE-5C59-45CD-B79C-AC9DE2AB4214}" destId="{69DB57EC-A159-4F00-8B5D-9A4F0762701A}" srcOrd="0" destOrd="0" parTransId="{4E37146B-34FE-4490-9A35-84846D66B40D}" sibTransId="{F987FA70-2949-4963-B8B1-EE691FFD2C93}"/>
    <dgm:cxn modelId="{1537F6D8-B34A-44C1-93CA-1CD1C2BB5D8E}" type="presOf" srcId="{69DB57EC-A159-4F00-8B5D-9A4F0762701A}" destId="{845BC9FC-B6C1-470F-837D-6C282072C7D3}" srcOrd="0" destOrd="0" presId="urn:microsoft.com/office/officeart/2018/2/layout/IconLabelList"/>
    <dgm:cxn modelId="{3C380CF8-0393-4C73-AE4C-99C135EFD7EB}" type="presOf" srcId="{E550AAD9-C81D-4556-A380-3ACD46C15F7C}" destId="{F1E45357-599C-4E98-961A-8A497BC39573}" srcOrd="0" destOrd="0" presId="urn:microsoft.com/office/officeart/2018/2/layout/IconLabelList"/>
    <dgm:cxn modelId="{1899E560-283E-49C7-B22F-9D7456CEE05D}" type="presParOf" srcId="{5EF6E359-EFC4-40A7-A9CA-2CCDEFBCCF59}" destId="{AC611DE7-6F30-4591-8276-5AB4F30504A5}" srcOrd="0" destOrd="0" presId="urn:microsoft.com/office/officeart/2018/2/layout/IconLabelList"/>
    <dgm:cxn modelId="{3204896C-A594-4049-BCDB-A18CC8B7A2CC}" type="presParOf" srcId="{AC611DE7-6F30-4591-8276-5AB4F30504A5}" destId="{6DC6D77A-5B75-407C-8E52-CBBCAB0A688C}" srcOrd="0" destOrd="0" presId="urn:microsoft.com/office/officeart/2018/2/layout/IconLabelList"/>
    <dgm:cxn modelId="{E0ACE856-20EE-498F-BF9F-018EBE40983A}" type="presParOf" srcId="{AC611DE7-6F30-4591-8276-5AB4F30504A5}" destId="{2299AC1D-DC8E-462F-A86F-05C2D84DBA5D}" srcOrd="1" destOrd="0" presId="urn:microsoft.com/office/officeart/2018/2/layout/IconLabelList"/>
    <dgm:cxn modelId="{A73F7AFC-6A74-46A8-B19D-E00112F25219}" type="presParOf" srcId="{AC611DE7-6F30-4591-8276-5AB4F30504A5}" destId="{845BC9FC-B6C1-470F-837D-6C282072C7D3}" srcOrd="2" destOrd="0" presId="urn:microsoft.com/office/officeart/2018/2/layout/IconLabelList"/>
    <dgm:cxn modelId="{146C278E-7403-45C8-8043-2AB0DF34F723}" type="presParOf" srcId="{5EF6E359-EFC4-40A7-A9CA-2CCDEFBCCF59}" destId="{00188BF9-5EB9-44A4-8C60-38601A1B7D26}" srcOrd="1" destOrd="0" presId="urn:microsoft.com/office/officeart/2018/2/layout/IconLabelList"/>
    <dgm:cxn modelId="{96E30348-478D-43D9-8B3E-FE323577090B}" type="presParOf" srcId="{5EF6E359-EFC4-40A7-A9CA-2CCDEFBCCF59}" destId="{464D246F-0A74-4E7C-B7ED-24C307C3805A}" srcOrd="2" destOrd="0" presId="urn:microsoft.com/office/officeart/2018/2/layout/IconLabelList"/>
    <dgm:cxn modelId="{49D1AE1E-CB28-4AE0-8DD0-95F15E397A16}" type="presParOf" srcId="{464D246F-0A74-4E7C-B7ED-24C307C3805A}" destId="{0CBFFFDB-79A2-49C3-A72E-917F78418B2F}" srcOrd="0" destOrd="0" presId="urn:microsoft.com/office/officeart/2018/2/layout/IconLabelList"/>
    <dgm:cxn modelId="{E814F66C-1FDE-42C1-96C8-1CCBA6C2FF38}" type="presParOf" srcId="{464D246F-0A74-4E7C-B7ED-24C307C3805A}" destId="{CE66A1F3-9B80-479F-80AC-02CEAF15FA22}" srcOrd="1" destOrd="0" presId="urn:microsoft.com/office/officeart/2018/2/layout/IconLabelList"/>
    <dgm:cxn modelId="{3B6DEF5C-2CA3-438F-BDBC-C39C7253EDD5}" type="presParOf" srcId="{464D246F-0A74-4E7C-B7ED-24C307C3805A}" destId="{8911B704-57E2-47B0-B6BC-E9ECCD29B0A3}" srcOrd="2" destOrd="0" presId="urn:microsoft.com/office/officeart/2018/2/layout/IconLabelList"/>
    <dgm:cxn modelId="{A39F29BE-3E18-40EF-B49E-E746ED407C5B}" type="presParOf" srcId="{5EF6E359-EFC4-40A7-A9CA-2CCDEFBCCF59}" destId="{843737AB-451D-4CCA-A9CB-8150FB127EFC}" srcOrd="3" destOrd="0" presId="urn:microsoft.com/office/officeart/2018/2/layout/IconLabelList"/>
    <dgm:cxn modelId="{80D79167-640E-47E8-88E4-02D1361144BF}" type="presParOf" srcId="{5EF6E359-EFC4-40A7-A9CA-2CCDEFBCCF59}" destId="{F588179B-5A5A-4389-90E8-14FBE56B322E}" srcOrd="4" destOrd="0" presId="urn:microsoft.com/office/officeart/2018/2/layout/IconLabelList"/>
    <dgm:cxn modelId="{45352C37-501F-4A53-AF0F-0B002036FEE7}" type="presParOf" srcId="{F588179B-5A5A-4389-90E8-14FBE56B322E}" destId="{D2E9D66A-7BB3-4999-8B5E-E08A9D7C8F5D}" srcOrd="0" destOrd="0" presId="urn:microsoft.com/office/officeart/2018/2/layout/IconLabelList"/>
    <dgm:cxn modelId="{F6107684-4AC7-4C17-BAB9-832D871E4D14}" type="presParOf" srcId="{F588179B-5A5A-4389-90E8-14FBE56B322E}" destId="{93FDF650-A0D4-495F-9188-7565D3C2BE9A}" srcOrd="1" destOrd="0" presId="urn:microsoft.com/office/officeart/2018/2/layout/IconLabelList"/>
    <dgm:cxn modelId="{0023F745-21E2-45B7-A2DA-95C4662C93CC}" type="presParOf" srcId="{F588179B-5A5A-4389-90E8-14FBE56B322E}" destId="{A9D7EB1C-1F59-4FC3-9520-9AED07B4A3B6}" srcOrd="2" destOrd="0" presId="urn:microsoft.com/office/officeart/2018/2/layout/IconLabelList"/>
    <dgm:cxn modelId="{D6DDAC5C-FAA7-446F-AC77-4118D4A28589}" type="presParOf" srcId="{5EF6E359-EFC4-40A7-A9CA-2CCDEFBCCF59}" destId="{123B36BB-2FB2-428C-AFAA-4BF1EE05208A}" srcOrd="5" destOrd="0" presId="urn:microsoft.com/office/officeart/2018/2/layout/IconLabelList"/>
    <dgm:cxn modelId="{377447D1-7A10-4E13-9EDD-46066FD670BD}" type="presParOf" srcId="{5EF6E359-EFC4-40A7-A9CA-2CCDEFBCCF59}" destId="{182BA1B1-5A19-466A-B468-F5326800375B}" srcOrd="6" destOrd="0" presId="urn:microsoft.com/office/officeart/2018/2/layout/IconLabelList"/>
    <dgm:cxn modelId="{EA28E8A6-308A-4C79-9B9F-F35303BAA780}" type="presParOf" srcId="{182BA1B1-5A19-466A-B468-F5326800375B}" destId="{DDC9439B-0FF6-49A9-AF58-B32D52A19178}" srcOrd="0" destOrd="0" presId="urn:microsoft.com/office/officeart/2018/2/layout/IconLabelList"/>
    <dgm:cxn modelId="{9DC73E90-ED59-4F80-8F7E-7BB007AD56B5}" type="presParOf" srcId="{182BA1B1-5A19-466A-B468-F5326800375B}" destId="{242D19A7-9EAA-4E08-84C3-21C9C71176DF}" srcOrd="1" destOrd="0" presId="urn:microsoft.com/office/officeart/2018/2/layout/IconLabelList"/>
    <dgm:cxn modelId="{F93171A4-A7C0-401D-ADE5-605D28C5A381}" type="presParOf" srcId="{182BA1B1-5A19-466A-B468-F5326800375B}" destId="{F1E45357-599C-4E98-961A-8A497BC3957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A9B7A4-F47A-4C2F-AF8B-11591C08EBA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1DFE3FA-C7D7-4245-B83F-DE387C5B8E31}">
      <dgm:prSet/>
      <dgm:spPr/>
      <dgm:t>
        <a:bodyPr/>
        <a:lstStyle/>
        <a:p>
          <a:r>
            <a:rPr lang="en-US" baseline="0"/>
            <a:t>Travelers and local residents seeking restaurant recommendations.</a:t>
          </a:r>
          <a:endParaRPr lang="en-US"/>
        </a:p>
      </dgm:t>
    </dgm:pt>
    <dgm:pt modelId="{37E1BFE7-19FC-4B65-98DF-5491D415DA44}" type="parTrans" cxnId="{FA3E16AA-D35B-4AF1-B627-5A841F5501DD}">
      <dgm:prSet/>
      <dgm:spPr/>
      <dgm:t>
        <a:bodyPr/>
        <a:lstStyle/>
        <a:p>
          <a:endParaRPr lang="en-US"/>
        </a:p>
      </dgm:t>
    </dgm:pt>
    <dgm:pt modelId="{90D3854C-FF6A-4F93-AE29-1AA40DC86C69}" type="sibTrans" cxnId="{FA3E16AA-D35B-4AF1-B627-5A841F5501DD}">
      <dgm:prSet/>
      <dgm:spPr/>
      <dgm:t>
        <a:bodyPr/>
        <a:lstStyle/>
        <a:p>
          <a:endParaRPr lang="en-US"/>
        </a:p>
      </dgm:t>
    </dgm:pt>
    <dgm:pt modelId="{55BDED1C-BC70-44ED-B2EA-C7021576E181}">
      <dgm:prSet/>
      <dgm:spPr/>
      <dgm:t>
        <a:bodyPr/>
        <a:lstStyle/>
        <a:p>
          <a:r>
            <a:rPr lang="en-US" baseline="0"/>
            <a:t>People who prefer similar restaurants or highly rated options near them.</a:t>
          </a:r>
          <a:endParaRPr lang="en-US"/>
        </a:p>
      </dgm:t>
    </dgm:pt>
    <dgm:pt modelId="{F36D0B2E-3C23-487D-B9AB-8AA8BD9F66E2}" type="parTrans" cxnId="{C1D889E7-8EC6-4F09-B35F-0457D880DEF3}">
      <dgm:prSet/>
      <dgm:spPr/>
      <dgm:t>
        <a:bodyPr/>
        <a:lstStyle/>
        <a:p>
          <a:endParaRPr lang="en-US"/>
        </a:p>
      </dgm:t>
    </dgm:pt>
    <dgm:pt modelId="{481E033E-0EC8-47F2-95DC-010561E8A49D}" type="sibTrans" cxnId="{C1D889E7-8EC6-4F09-B35F-0457D880DEF3}">
      <dgm:prSet/>
      <dgm:spPr/>
      <dgm:t>
        <a:bodyPr/>
        <a:lstStyle/>
        <a:p>
          <a:endParaRPr lang="en-US"/>
        </a:p>
      </dgm:t>
    </dgm:pt>
    <dgm:pt modelId="{A42BD9A0-8D89-4645-9C64-BF4E31142183}" type="pres">
      <dgm:prSet presAssocID="{C6A9B7A4-F47A-4C2F-AF8B-11591C08EBAF}" presName="root" presStyleCnt="0">
        <dgm:presLayoutVars>
          <dgm:dir/>
          <dgm:resizeHandles val="exact"/>
        </dgm:presLayoutVars>
      </dgm:prSet>
      <dgm:spPr/>
    </dgm:pt>
    <dgm:pt modelId="{D2B53A91-BE4C-4183-8D6A-1811FB77ECE8}" type="pres">
      <dgm:prSet presAssocID="{51DFE3FA-C7D7-4245-B83F-DE387C5B8E31}" presName="compNode" presStyleCnt="0"/>
      <dgm:spPr/>
    </dgm:pt>
    <dgm:pt modelId="{A5C7B257-C42E-4E35-827F-59B71A7F8B1E}" type="pres">
      <dgm:prSet presAssocID="{51DFE3FA-C7D7-4245-B83F-DE387C5B8E3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8070451B-FB56-41DB-97DD-264CB51FC63D}" type="pres">
      <dgm:prSet presAssocID="{51DFE3FA-C7D7-4245-B83F-DE387C5B8E31}" presName="spaceRect" presStyleCnt="0"/>
      <dgm:spPr/>
    </dgm:pt>
    <dgm:pt modelId="{6F097C9C-DB50-4897-90AA-C9AD0F4B10EC}" type="pres">
      <dgm:prSet presAssocID="{51DFE3FA-C7D7-4245-B83F-DE387C5B8E31}" presName="textRect" presStyleLbl="revTx" presStyleIdx="0" presStyleCnt="2">
        <dgm:presLayoutVars>
          <dgm:chMax val="1"/>
          <dgm:chPref val="1"/>
        </dgm:presLayoutVars>
      </dgm:prSet>
      <dgm:spPr/>
    </dgm:pt>
    <dgm:pt modelId="{B2D51052-C26C-4FE8-9EBC-120066A931F8}" type="pres">
      <dgm:prSet presAssocID="{90D3854C-FF6A-4F93-AE29-1AA40DC86C69}" presName="sibTrans" presStyleCnt="0"/>
      <dgm:spPr/>
    </dgm:pt>
    <dgm:pt modelId="{86075CC8-B713-4D0F-BB63-2479B6F23C11}" type="pres">
      <dgm:prSet presAssocID="{55BDED1C-BC70-44ED-B2EA-C7021576E181}" presName="compNode" presStyleCnt="0"/>
      <dgm:spPr/>
    </dgm:pt>
    <dgm:pt modelId="{1F4E9254-2E02-4082-BDCB-3A35D4AEEA45}" type="pres">
      <dgm:prSet presAssocID="{55BDED1C-BC70-44ED-B2EA-C7021576E18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2D6A70C0-93DF-4426-A79A-5DC504B2F153}" type="pres">
      <dgm:prSet presAssocID="{55BDED1C-BC70-44ED-B2EA-C7021576E181}" presName="spaceRect" presStyleCnt="0"/>
      <dgm:spPr/>
    </dgm:pt>
    <dgm:pt modelId="{E7B8C712-410C-4389-8539-DA6DBD207284}" type="pres">
      <dgm:prSet presAssocID="{55BDED1C-BC70-44ED-B2EA-C7021576E18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42D3D7C-83B9-42A6-98C7-102551DB53E9}" type="presOf" srcId="{C6A9B7A4-F47A-4C2F-AF8B-11591C08EBAF}" destId="{A42BD9A0-8D89-4645-9C64-BF4E31142183}" srcOrd="0" destOrd="0" presId="urn:microsoft.com/office/officeart/2018/2/layout/IconLabelList"/>
    <dgm:cxn modelId="{FA3E16AA-D35B-4AF1-B627-5A841F5501DD}" srcId="{C6A9B7A4-F47A-4C2F-AF8B-11591C08EBAF}" destId="{51DFE3FA-C7D7-4245-B83F-DE387C5B8E31}" srcOrd="0" destOrd="0" parTransId="{37E1BFE7-19FC-4B65-98DF-5491D415DA44}" sibTransId="{90D3854C-FF6A-4F93-AE29-1AA40DC86C69}"/>
    <dgm:cxn modelId="{3544E5DB-66ED-4B72-AF74-F109D38E59AB}" type="presOf" srcId="{55BDED1C-BC70-44ED-B2EA-C7021576E181}" destId="{E7B8C712-410C-4389-8539-DA6DBD207284}" srcOrd="0" destOrd="0" presId="urn:microsoft.com/office/officeart/2018/2/layout/IconLabelList"/>
    <dgm:cxn modelId="{C1D889E7-8EC6-4F09-B35F-0457D880DEF3}" srcId="{C6A9B7A4-F47A-4C2F-AF8B-11591C08EBAF}" destId="{55BDED1C-BC70-44ED-B2EA-C7021576E181}" srcOrd="1" destOrd="0" parTransId="{F36D0B2E-3C23-487D-B9AB-8AA8BD9F66E2}" sibTransId="{481E033E-0EC8-47F2-95DC-010561E8A49D}"/>
    <dgm:cxn modelId="{B9BBFEED-E2A5-4E01-810E-4FDF95366099}" type="presOf" srcId="{51DFE3FA-C7D7-4245-B83F-DE387C5B8E31}" destId="{6F097C9C-DB50-4897-90AA-C9AD0F4B10EC}" srcOrd="0" destOrd="0" presId="urn:microsoft.com/office/officeart/2018/2/layout/IconLabelList"/>
    <dgm:cxn modelId="{F5B4F6D4-7090-4CCC-962A-5B1475987F12}" type="presParOf" srcId="{A42BD9A0-8D89-4645-9C64-BF4E31142183}" destId="{D2B53A91-BE4C-4183-8D6A-1811FB77ECE8}" srcOrd="0" destOrd="0" presId="urn:microsoft.com/office/officeart/2018/2/layout/IconLabelList"/>
    <dgm:cxn modelId="{95C65E5F-7C58-44B4-8A97-08436258A139}" type="presParOf" srcId="{D2B53A91-BE4C-4183-8D6A-1811FB77ECE8}" destId="{A5C7B257-C42E-4E35-827F-59B71A7F8B1E}" srcOrd="0" destOrd="0" presId="urn:microsoft.com/office/officeart/2018/2/layout/IconLabelList"/>
    <dgm:cxn modelId="{AB6782CA-507D-4A2B-8A37-7B8B6C246C36}" type="presParOf" srcId="{D2B53A91-BE4C-4183-8D6A-1811FB77ECE8}" destId="{8070451B-FB56-41DB-97DD-264CB51FC63D}" srcOrd="1" destOrd="0" presId="urn:microsoft.com/office/officeart/2018/2/layout/IconLabelList"/>
    <dgm:cxn modelId="{54815306-9791-4342-B3C1-C3AFDDCFFFCC}" type="presParOf" srcId="{D2B53A91-BE4C-4183-8D6A-1811FB77ECE8}" destId="{6F097C9C-DB50-4897-90AA-C9AD0F4B10EC}" srcOrd="2" destOrd="0" presId="urn:microsoft.com/office/officeart/2018/2/layout/IconLabelList"/>
    <dgm:cxn modelId="{A2CD507F-1391-4B69-822D-792336827CC9}" type="presParOf" srcId="{A42BD9A0-8D89-4645-9C64-BF4E31142183}" destId="{B2D51052-C26C-4FE8-9EBC-120066A931F8}" srcOrd="1" destOrd="0" presId="urn:microsoft.com/office/officeart/2018/2/layout/IconLabelList"/>
    <dgm:cxn modelId="{C6522F24-BFB6-404E-8B63-8633748B7F1B}" type="presParOf" srcId="{A42BD9A0-8D89-4645-9C64-BF4E31142183}" destId="{86075CC8-B713-4D0F-BB63-2479B6F23C11}" srcOrd="2" destOrd="0" presId="urn:microsoft.com/office/officeart/2018/2/layout/IconLabelList"/>
    <dgm:cxn modelId="{488ED1FA-6913-4BD1-94F8-2A1A45CC1AA4}" type="presParOf" srcId="{86075CC8-B713-4D0F-BB63-2479B6F23C11}" destId="{1F4E9254-2E02-4082-BDCB-3A35D4AEEA45}" srcOrd="0" destOrd="0" presId="urn:microsoft.com/office/officeart/2018/2/layout/IconLabelList"/>
    <dgm:cxn modelId="{B3518899-ED54-44F2-BCD7-C0D722F94424}" type="presParOf" srcId="{86075CC8-B713-4D0F-BB63-2479B6F23C11}" destId="{2D6A70C0-93DF-4426-A79A-5DC504B2F153}" srcOrd="1" destOrd="0" presId="urn:microsoft.com/office/officeart/2018/2/layout/IconLabelList"/>
    <dgm:cxn modelId="{023CC1DB-19E0-4AE7-926D-8648679339BE}" type="presParOf" srcId="{86075CC8-B713-4D0F-BB63-2479B6F23C11}" destId="{E7B8C712-410C-4389-8539-DA6DBD20728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08D9C5-8B99-4E0B-8DD8-434DC22D4CB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2CE791B-8FE6-48C8-94F4-E2779DF612EE}">
      <dgm:prSet/>
      <dgm:spPr/>
      <dgm:t>
        <a:bodyPr/>
        <a:lstStyle/>
        <a:p>
          <a:r>
            <a:rPr lang="en-US"/>
            <a:t>Data Requirements:</a:t>
          </a:r>
        </a:p>
      </dgm:t>
    </dgm:pt>
    <dgm:pt modelId="{EBDC1208-01EB-47C3-BBDE-8A5F686D4FB4}" type="parTrans" cxnId="{CB0D9297-532D-4728-BDD6-A7AE1841D9D5}">
      <dgm:prSet/>
      <dgm:spPr/>
      <dgm:t>
        <a:bodyPr/>
        <a:lstStyle/>
        <a:p>
          <a:endParaRPr lang="en-US"/>
        </a:p>
      </dgm:t>
    </dgm:pt>
    <dgm:pt modelId="{52A8B072-15E6-491C-9BBE-D8A6B87D55F1}" type="sibTrans" cxnId="{CB0D9297-532D-4728-BDD6-A7AE1841D9D5}">
      <dgm:prSet/>
      <dgm:spPr/>
      <dgm:t>
        <a:bodyPr/>
        <a:lstStyle/>
        <a:p>
          <a:endParaRPr lang="en-US"/>
        </a:p>
      </dgm:t>
    </dgm:pt>
    <dgm:pt modelId="{ABA11E7D-5423-4510-94F6-F279FB88E9E3}">
      <dgm:prSet/>
      <dgm:spPr/>
      <dgm:t>
        <a:bodyPr/>
        <a:lstStyle/>
        <a:p>
          <a:r>
            <a:rPr lang="en-US"/>
            <a:t>-Restaurant coordinates (latitude, longitude).</a:t>
          </a:r>
        </a:p>
      </dgm:t>
    </dgm:pt>
    <dgm:pt modelId="{80918705-217E-47C1-BEE1-4370C1173FF0}" type="parTrans" cxnId="{EB08AEAA-CB9B-40C3-95ED-16E5FCCED007}">
      <dgm:prSet/>
      <dgm:spPr/>
      <dgm:t>
        <a:bodyPr/>
        <a:lstStyle/>
        <a:p>
          <a:endParaRPr lang="en-US"/>
        </a:p>
      </dgm:t>
    </dgm:pt>
    <dgm:pt modelId="{EF6905FB-75D1-4D2D-B859-399867CD816F}" type="sibTrans" cxnId="{EB08AEAA-CB9B-40C3-95ED-16E5FCCED007}">
      <dgm:prSet/>
      <dgm:spPr/>
      <dgm:t>
        <a:bodyPr/>
        <a:lstStyle/>
        <a:p>
          <a:endParaRPr lang="en-US"/>
        </a:p>
      </dgm:t>
    </dgm:pt>
    <dgm:pt modelId="{4925C512-DF5A-4D41-A661-06F7D2D2C05D}">
      <dgm:prSet/>
      <dgm:spPr/>
      <dgm:t>
        <a:bodyPr/>
        <a:lstStyle/>
        <a:p>
          <a:r>
            <a:rPr lang="en-US"/>
            <a:t>- Population and income of neighborhoods.</a:t>
          </a:r>
        </a:p>
      </dgm:t>
    </dgm:pt>
    <dgm:pt modelId="{A71FFE3A-A21B-44FA-993B-F29DAD63EA40}" type="parTrans" cxnId="{F8E4ABDF-72E4-41DC-AF8B-1A65289D3B51}">
      <dgm:prSet/>
      <dgm:spPr/>
      <dgm:t>
        <a:bodyPr/>
        <a:lstStyle/>
        <a:p>
          <a:endParaRPr lang="en-US"/>
        </a:p>
      </dgm:t>
    </dgm:pt>
    <dgm:pt modelId="{51542C3F-B23A-4331-88E7-93F604D94491}" type="sibTrans" cxnId="{F8E4ABDF-72E4-41DC-AF8B-1A65289D3B51}">
      <dgm:prSet/>
      <dgm:spPr/>
      <dgm:t>
        <a:bodyPr/>
        <a:lstStyle/>
        <a:p>
          <a:endParaRPr lang="en-US"/>
        </a:p>
      </dgm:t>
    </dgm:pt>
    <dgm:pt modelId="{ACE35E40-F085-4503-9565-7A05F1D918A7}">
      <dgm:prSet/>
      <dgm:spPr/>
      <dgm:t>
        <a:bodyPr/>
        <a:lstStyle/>
        <a:p>
          <a:r>
            <a:rPr lang="en-US"/>
            <a:t>Data Collection:</a:t>
          </a:r>
        </a:p>
      </dgm:t>
    </dgm:pt>
    <dgm:pt modelId="{DC0512DB-3E79-42B5-81BB-20DDDC1B8074}" type="parTrans" cxnId="{F0FF11B0-A2D0-43FE-826C-C023F5C48949}">
      <dgm:prSet/>
      <dgm:spPr/>
      <dgm:t>
        <a:bodyPr/>
        <a:lstStyle/>
        <a:p>
          <a:endParaRPr lang="en-US"/>
        </a:p>
      </dgm:t>
    </dgm:pt>
    <dgm:pt modelId="{65BB3866-077B-4622-A10E-15BE98D54C21}" type="sibTrans" cxnId="{F0FF11B0-A2D0-43FE-826C-C023F5C48949}">
      <dgm:prSet/>
      <dgm:spPr/>
      <dgm:t>
        <a:bodyPr/>
        <a:lstStyle/>
        <a:p>
          <a:endParaRPr lang="en-US"/>
        </a:p>
      </dgm:t>
    </dgm:pt>
    <dgm:pt modelId="{C634E88D-05CA-4F6D-80D2-54E620DBE905}">
      <dgm:prSet/>
      <dgm:spPr/>
      <dgm:t>
        <a:bodyPr/>
        <a:lstStyle/>
        <a:p>
          <a:r>
            <a:rPr lang="en-US"/>
            <a:t>- Used Google Maps API for coordinates, and web scraping for neighborhood data.</a:t>
          </a:r>
        </a:p>
      </dgm:t>
    </dgm:pt>
    <dgm:pt modelId="{471C2AC8-F34B-4CBA-BA86-C1CF2BAB8287}" type="parTrans" cxnId="{1AEAB68C-B4C2-401F-930B-F429875D0EF6}">
      <dgm:prSet/>
      <dgm:spPr/>
      <dgm:t>
        <a:bodyPr/>
        <a:lstStyle/>
        <a:p>
          <a:endParaRPr lang="en-US"/>
        </a:p>
      </dgm:t>
    </dgm:pt>
    <dgm:pt modelId="{EB542564-1718-4E9B-B86D-7194DE07B573}" type="sibTrans" cxnId="{1AEAB68C-B4C2-401F-930B-F429875D0EF6}">
      <dgm:prSet/>
      <dgm:spPr/>
      <dgm:t>
        <a:bodyPr/>
        <a:lstStyle/>
        <a:p>
          <a:endParaRPr lang="en-US"/>
        </a:p>
      </dgm:t>
    </dgm:pt>
    <dgm:pt modelId="{EF3B2A16-ECB7-4799-BF7A-6623E56999E4}" type="pres">
      <dgm:prSet presAssocID="{E008D9C5-8B99-4E0B-8DD8-434DC22D4CB6}" presName="vert0" presStyleCnt="0">
        <dgm:presLayoutVars>
          <dgm:dir/>
          <dgm:animOne val="branch"/>
          <dgm:animLvl val="lvl"/>
        </dgm:presLayoutVars>
      </dgm:prSet>
      <dgm:spPr/>
    </dgm:pt>
    <dgm:pt modelId="{78BBEF7C-099E-4328-9D0E-1059F5686104}" type="pres">
      <dgm:prSet presAssocID="{42CE791B-8FE6-48C8-94F4-E2779DF612EE}" presName="thickLine" presStyleLbl="alignNode1" presStyleIdx="0" presStyleCnt="5"/>
      <dgm:spPr/>
    </dgm:pt>
    <dgm:pt modelId="{03621D4B-8F87-4726-BEEC-9B4FB36D820B}" type="pres">
      <dgm:prSet presAssocID="{42CE791B-8FE6-48C8-94F4-E2779DF612EE}" presName="horz1" presStyleCnt="0"/>
      <dgm:spPr/>
    </dgm:pt>
    <dgm:pt modelId="{9A616B14-A936-420D-BBA4-0D303B45ED7D}" type="pres">
      <dgm:prSet presAssocID="{42CE791B-8FE6-48C8-94F4-E2779DF612EE}" presName="tx1" presStyleLbl="revTx" presStyleIdx="0" presStyleCnt="5"/>
      <dgm:spPr/>
    </dgm:pt>
    <dgm:pt modelId="{E09121A9-20F4-4EED-ABD8-720D170B0872}" type="pres">
      <dgm:prSet presAssocID="{42CE791B-8FE6-48C8-94F4-E2779DF612EE}" presName="vert1" presStyleCnt="0"/>
      <dgm:spPr/>
    </dgm:pt>
    <dgm:pt modelId="{B770597A-DF1B-4F74-A03B-888239E134A6}" type="pres">
      <dgm:prSet presAssocID="{ABA11E7D-5423-4510-94F6-F279FB88E9E3}" presName="thickLine" presStyleLbl="alignNode1" presStyleIdx="1" presStyleCnt="5"/>
      <dgm:spPr/>
    </dgm:pt>
    <dgm:pt modelId="{97EAD62F-13A2-48DA-86D2-959A413023AB}" type="pres">
      <dgm:prSet presAssocID="{ABA11E7D-5423-4510-94F6-F279FB88E9E3}" presName="horz1" presStyleCnt="0"/>
      <dgm:spPr/>
    </dgm:pt>
    <dgm:pt modelId="{38E62178-06B2-4C82-AB78-ECFB630D63BD}" type="pres">
      <dgm:prSet presAssocID="{ABA11E7D-5423-4510-94F6-F279FB88E9E3}" presName="tx1" presStyleLbl="revTx" presStyleIdx="1" presStyleCnt="5"/>
      <dgm:spPr/>
    </dgm:pt>
    <dgm:pt modelId="{8B355223-1501-4C70-A9A2-2EBA3BA06B1B}" type="pres">
      <dgm:prSet presAssocID="{ABA11E7D-5423-4510-94F6-F279FB88E9E3}" presName="vert1" presStyleCnt="0"/>
      <dgm:spPr/>
    </dgm:pt>
    <dgm:pt modelId="{A9267FE2-4DCD-442F-A6C3-06DAF6E294F8}" type="pres">
      <dgm:prSet presAssocID="{4925C512-DF5A-4D41-A661-06F7D2D2C05D}" presName="thickLine" presStyleLbl="alignNode1" presStyleIdx="2" presStyleCnt="5"/>
      <dgm:spPr/>
    </dgm:pt>
    <dgm:pt modelId="{7D03BE44-A007-4E79-8A3A-29C342C74775}" type="pres">
      <dgm:prSet presAssocID="{4925C512-DF5A-4D41-A661-06F7D2D2C05D}" presName="horz1" presStyleCnt="0"/>
      <dgm:spPr/>
    </dgm:pt>
    <dgm:pt modelId="{E9535543-1229-4493-B645-D3F04541FC3C}" type="pres">
      <dgm:prSet presAssocID="{4925C512-DF5A-4D41-A661-06F7D2D2C05D}" presName="tx1" presStyleLbl="revTx" presStyleIdx="2" presStyleCnt="5"/>
      <dgm:spPr/>
    </dgm:pt>
    <dgm:pt modelId="{F2DB4E90-F7AA-4B03-84CC-F0405BF9FF31}" type="pres">
      <dgm:prSet presAssocID="{4925C512-DF5A-4D41-A661-06F7D2D2C05D}" presName="vert1" presStyleCnt="0"/>
      <dgm:spPr/>
    </dgm:pt>
    <dgm:pt modelId="{E489891A-DC89-42C6-B17A-6AF82EB85BBB}" type="pres">
      <dgm:prSet presAssocID="{ACE35E40-F085-4503-9565-7A05F1D918A7}" presName="thickLine" presStyleLbl="alignNode1" presStyleIdx="3" presStyleCnt="5"/>
      <dgm:spPr/>
    </dgm:pt>
    <dgm:pt modelId="{4A52C72A-D7BD-4F26-A952-7AA84E40168C}" type="pres">
      <dgm:prSet presAssocID="{ACE35E40-F085-4503-9565-7A05F1D918A7}" presName="horz1" presStyleCnt="0"/>
      <dgm:spPr/>
    </dgm:pt>
    <dgm:pt modelId="{26D38C38-C515-4ABC-978E-0674783D2E54}" type="pres">
      <dgm:prSet presAssocID="{ACE35E40-F085-4503-9565-7A05F1D918A7}" presName="tx1" presStyleLbl="revTx" presStyleIdx="3" presStyleCnt="5"/>
      <dgm:spPr/>
    </dgm:pt>
    <dgm:pt modelId="{4D77465B-ED73-4EB9-B800-DADEB31EE27F}" type="pres">
      <dgm:prSet presAssocID="{ACE35E40-F085-4503-9565-7A05F1D918A7}" presName="vert1" presStyleCnt="0"/>
      <dgm:spPr/>
    </dgm:pt>
    <dgm:pt modelId="{9DF4C029-A1C0-4FBC-A153-BECB1928F0C3}" type="pres">
      <dgm:prSet presAssocID="{C634E88D-05CA-4F6D-80D2-54E620DBE905}" presName="thickLine" presStyleLbl="alignNode1" presStyleIdx="4" presStyleCnt="5"/>
      <dgm:spPr/>
    </dgm:pt>
    <dgm:pt modelId="{CD153239-BFFB-40BB-9FAD-A6AD57728260}" type="pres">
      <dgm:prSet presAssocID="{C634E88D-05CA-4F6D-80D2-54E620DBE905}" presName="horz1" presStyleCnt="0"/>
      <dgm:spPr/>
    </dgm:pt>
    <dgm:pt modelId="{71CB364D-DB8A-4E23-9F21-E7D49CBD4CCF}" type="pres">
      <dgm:prSet presAssocID="{C634E88D-05CA-4F6D-80D2-54E620DBE905}" presName="tx1" presStyleLbl="revTx" presStyleIdx="4" presStyleCnt="5"/>
      <dgm:spPr/>
    </dgm:pt>
    <dgm:pt modelId="{D54B65D0-1A85-4299-9ED7-B437E75111F6}" type="pres">
      <dgm:prSet presAssocID="{C634E88D-05CA-4F6D-80D2-54E620DBE905}" presName="vert1" presStyleCnt="0"/>
      <dgm:spPr/>
    </dgm:pt>
  </dgm:ptLst>
  <dgm:cxnLst>
    <dgm:cxn modelId="{05F11A6D-765E-4C67-BA44-E03C4E32818D}" type="presOf" srcId="{C634E88D-05CA-4F6D-80D2-54E620DBE905}" destId="{71CB364D-DB8A-4E23-9F21-E7D49CBD4CCF}" srcOrd="0" destOrd="0" presId="urn:microsoft.com/office/officeart/2008/layout/LinedList"/>
    <dgm:cxn modelId="{60301C87-EDF1-4456-8F5B-A2DFD36E9720}" type="presOf" srcId="{4925C512-DF5A-4D41-A661-06F7D2D2C05D}" destId="{E9535543-1229-4493-B645-D3F04541FC3C}" srcOrd="0" destOrd="0" presId="urn:microsoft.com/office/officeart/2008/layout/LinedList"/>
    <dgm:cxn modelId="{C83ECD89-C04D-4BB9-85B7-D46AFB68B863}" type="presOf" srcId="{42CE791B-8FE6-48C8-94F4-E2779DF612EE}" destId="{9A616B14-A936-420D-BBA4-0D303B45ED7D}" srcOrd="0" destOrd="0" presId="urn:microsoft.com/office/officeart/2008/layout/LinedList"/>
    <dgm:cxn modelId="{1AEAB68C-B4C2-401F-930B-F429875D0EF6}" srcId="{E008D9C5-8B99-4E0B-8DD8-434DC22D4CB6}" destId="{C634E88D-05CA-4F6D-80D2-54E620DBE905}" srcOrd="4" destOrd="0" parTransId="{471C2AC8-F34B-4CBA-BA86-C1CF2BAB8287}" sibTransId="{EB542564-1718-4E9B-B86D-7194DE07B573}"/>
    <dgm:cxn modelId="{CB0D9297-532D-4728-BDD6-A7AE1841D9D5}" srcId="{E008D9C5-8B99-4E0B-8DD8-434DC22D4CB6}" destId="{42CE791B-8FE6-48C8-94F4-E2779DF612EE}" srcOrd="0" destOrd="0" parTransId="{EBDC1208-01EB-47C3-BBDE-8A5F686D4FB4}" sibTransId="{52A8B072-15E6-491C-9BBE-D8A6B87D55F1}"/>
    <dgm:cxn modelId="{EB08AEAA-CB9B-40C3-95ED-16E5FCCED007}" srcId="{E008D9C5-8B99-4E0B-8DD8-434DC22D4CB6}" destId="{ABA11E7D-5423-4510-94F6-F279FB88E9E3}" srcOrd="1" destOrd="0" parTransId="{80918705-217E-47C1-BEE1-4370C1173FF0}" sibTransId="{EF6905FB-75D1-4D2D-B859-399867CD816F}"/>
    <dgm:cxn modelId="{F0FF11B0-A2D0-43FE-826C-C023F5C48949}" srcId="{E008D9C5-8B99-4E0B-8DD8-434DC22D4CB6}" destId="{ACE35E40-F085-4503-9565-7A05F1D918A7}" srcOrd="3" destOrd="0" parTransId="{DC0512DB-3E79-42B5-81BB-20DDDC1B8074}" sibTransId="{65BB3866-077B-4622-A10E-15BE98D54C21}"/>
    <dgm:cxn modelId="{2C0A73BA-3F9D-4650-AD89-0BCEF6D5B430}" type="presOf" srcId="{ABA11E7D-5423-4510-94F6-F279FB88E9E3}" destId="{38E62178-06B2-4C82-AB78-ECFB630D63BD}" srcOrd="0" destOrd="0" presId="urn:microsoft.com/office/officeart/2008/layout/LinedList"/>
    <dgm:cxn modelId="{8FC6AAD8-B975-465F-BFD4-86891A7030A1}" type="presOf" srcId="{ACE35E40-F085-4503-9565-7A05F1D918A7}" destId="{26D38C38-C515-4ABC-978E-0674783D2E54}" srcOrd="0" destOrd="0" presId="urn:microsoft.com/office/officeart/2008/layout/LinedList"/>
    <dgm:cxn modelId="{F8E4ABDF-72E4-41DC-AF8B-1A65289D3B51}" srcId="{E008D9C5-8B99-4E0B-8DD8-434DC22D4CB6}" destId="{4925C512-DF5A-4D41-A661-06F7D2D2C05D}" srcOrd="2" destOrd="0" parTransId="{A71FFE3A-A21B-44FA-993B-F29DAD63EA40}" sibTransId="{51542C3F-B23A-4331-88E7-93F604D94491}"/>
    <dgm:cxn modelId="{E942C1DF-275F-4580-92BC-943C6CF44ADF}" type="presOf" srcId="{E008D9C5-8B99-4E0B-8DD8-434DC22D4CB6}" destId="{EF3B2A16-ECB7-4799-BF7A-6623E56999E4}" srcOrd="0" destOrd="0" presId="urn:microsoft.com/office/officeart/2008/layout/LinedList"/>
    <dgm:cxn modelId="{7F5682D4-3EBA-40FE-A225-90E1EF0ECB72}" type="presParOf" srcId="{EF3B2A16-ECB7-4799-BF7A-6623E56999E4}" destId="{78BBEF7C-099E-4328-9D0E-1059F5686104}" srcOrd="0" destOrd="0" presId="urn:microsoft.com/office/officeart/2008/layout/LinedList"/>
    <dgm:cxn modelId="{6527B5DA-FEC3-4430-88E5-36D49B39D4BD}" type="presParOf" srcId="{EF3B2A16-ECB7-4799-BF7A-6623E56999E4}" destId="{03621D4B-8F87-4726-BEEC-9B4FB36D820B}" srcOrd="1" destOrd="0" presId="urn:microsoft.com/office/officeart/2008/layout/LinedList"/>
    <dgm:cxn modelId="{268BE34B-B54E-46B1-AE4C-83AE9B036259}" type="presParOf" srcId="{03621D4B-8F87-4726-BEEC-9B4FB36D820B}" destId="{9A616B14-A936-420D-BBA4-0D303B45ED7D}" srcOrd="0" destOrd="0" presId="urn:microsoft.com/office/officeart/2008/layout/LinedList"/>
    <dgm:cxn modelId="{BDB5F7AB-881F-4F20-9A0B-209064FCD4A7}" type="presParOf" srcId="{03621D4B-8F87-4726-BEEC-9B4FB36D820B}" destId="{E09121A9-20F4-4EED-ABD8-720D170B0872}" srcOrd="1" destOrd="0" presId="urn:microsoft.com/office/officeart/2008/layout/LinedList"/>
    <dgm:cxn modelId="{24336D9D-2571-4E82-B3CE-8D105248AC2F}" type="presParOf" srcId="{EF3B2A16-ECB7-4799-BF7A-6623E56999E4}" destId="{B770597A-DF1B-4F74-A03B-888239E134A6}" srcOrd="2" destOrd="0" presId="urn:microsoft.com/office/officeart/2008/layout/LinedList"/>
    <dgm:cxn modelId="{8FF83B28-77EF-4992-8C6B-B82948EBF562}" type="presParOf" srcId="{EF3B2A16-ECB7-4799-BF7A-6623E56999E4}" destId="{97EAD62F-13A2-48DA-86D2-959A413023AB}" srcOrd="3" destOrd="0" presId="urn:microsoft.com/office/officeart/2008/layout/LinedList"/>
    <dgm:cxn modelId="{42800B93-00A1-472A-9D78-C619DB0CA188}" type="presParOf" srcId="{97EAD62F-13A2-48DA-86D2-959A413023AB}" destId="{38E62178-06B2-4C82-AB78-ECFB630D63BD}" srcOrd="0" destOrd="0" presId="urn:microsoft.com/office/officeart/2008/layout/LinedList"/>
    <dgm:cxn modelId="{A8B73511-3192-49AC-9571-A2BDE7BC3E28}" type="presParOf" srcId="{97EAD62F-13A2-48DA-86D2-959A413023AB}" destId="{8B355223-1501-4C70-A9A2-2EBA3BA06B1B}" srcOrd="1" destOrd="0" presId="urn:microsoft.com/office/officeart/2008/layout/LinedList"/>
    <dgm:cxn modelId="{4C7EEC3C-2C4C-467F-B84F-996F73D4727C}" type="presParOf" srcId="{EF3B2A16-ECB7-4799-BF7A-6623E56999E4}" destId="{A9267FE2-4DCD-442F-A6C3-06DAF6E294F8}" srcOrd="4" destOrd="0" presId="urn:microsoft.com/office/officeart/2008/layout/LinedList"/>
    <dgm:cxn modelId="{6C051661-E7BE-40B3-903D-F662685269BE}" type="presParOf" srcId="{EF3B2A16-ECB7-4799-BF7A-6623E56999E4}" destId="{7D03BE44-A007-4E79-8A3A-29C342C74775}" srcOrd="5" destOrd="0" presId="urn:microsoft.com/office/officeart/2008/layout/LinedList"/>
    <dgm:cxn modelId="{9DD9D92D-D557-42AD-8E9A-2C89FA56CF6D}" type="presParOf" srcId="{7D03BE44-A007-4E79-8A3A-29C342C74775}" destId="{E9535543-1229-4493-B645-D3F04541FC3C}" srcOrd="0" destOrd="0" presId="urn:microsoft.com/office/officeart/2008/layout/LinedList"/>
    <dgm:cxn modelId="{F2885F85-82E1-4D57-860C-4BF67D8C7991}" type="presParOf" srcId="{7D03BE44-A007-4E79-8A3A-29C342C74775}" destId="{F2DB4E90-F7AA-4B03-84CC-F0405BF9FF31}" srcOrd="1" destOrd="0" presId="urn:microsoft.com/office/officeart/2008/layout/LinedList"/>
    <dgm:cxn modelId="{B586ED53-F201-46C3-81B0-2FAE015D7409}" type="presParOf" srcId="{EF3B2A16-ECB7-4799-BF7A-6623E56999E4}" destId="{E489891A-DC89-42C6-B17A-6AF82EB85BBB}" srcOrd="6" destOrd="0" presId="urn:microsoft.com/office/officeart/2008/layout/LinedList"/>
    <dgm:cxn modelId="{0FEDFD16-D459-4EA4-9FB6-6F4C1F6412A3}" type="presParOf" srcId="{EF3B2A16-ECB7-4799-BF7A-6623E56999E4}" destId="{4A52C72A-D7BD-4F26-A952-7AA84E40168C}" srcOrd="7" destOrd="0" presId="urn:microsoft.com/office/officeart/2008/layout/LinedList"/>
    <dgm:cxn modelId="{1D1C28DF-232E-4F7B-8854-7B6334C104F4}" type="presParOf" srcId="{4A52C72A-D7BD-4F26-A952-7AA84E40168C}" destId="{26D38C38-C515-4ABC-978E-0674783D2E54}" srcOrd="0" destOrd="0" presId="urn:microsoft.com/office/officeart/2008/layout/LinedList"/>
    <dgm:cxn modelId="{AFA70E88-53A3-4D42-AB5A-1BBAB13067F6}" type="presParOf" srcId="{4A52C72A-D7BD-4F26-A952-7AA84E40168C}" destId="{4D77465B-ED73-4EB9-B800-DADEB31EE27F}" srcOrd="1" destOrd="0" presId="urn:microsoft.com/office/officeart/2008/layout/LinedList"/>
    <dgm:cxn modelId="{20B0EE6C-2FD3-4A1A-A8DC-C82F303D2F95}" type="presParOf" srcId="{EF3B2A16-ECB7-4799-BF7A-6623E56999E4}" destId="{9DF4C029-A1C0-4FBC-A153-BECB1928F0C3}" srcOrd="8" destOrd="0" presId="urn:microsoft.com/office/officeart/2008/layout/LinedList"/>
    <dgm:cxn modelId="{3F5C748E-6049-4C91-B67D-6AB11C874855}" type="presParOf" srcId="{EF3B2A16-ECB7-4799-BF7A-6623E56999E4}" destId="{CD153239-BFFB-40BB-9FAD-A6AD57728260}" srcOrd="9" destOrd="0" presId="urn:microsoft.com/office/officeart/2008/layout/LinedList"/>
    <dgm:cxn modelId="{5E2F60BF-3401-4ECF-A9A4-176F1C5C304A}" type="presParOf" srcId="{CD153239-BFFB-40BB-9FAD-A6AD57728260}" destId="{71CB364D-DB8A-4E23-9F21-E7D49CBD4CCF}" srcOrd="0" destOrd="0" presId="urn:microsoft.com/office/officeart/2008/layout/LinedList"/>
    <dgm:cxn modelId="{546006E9-F137-41F7-A7E1-BDD3EF3710D4}" type="presParOf" srcId="{CD153239-BFFB-40BB-9FAD-A6AD57728260}" destId="{D54B65D0-1A85-4299-9ED7-B437E75111F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1E03BC-CFE5-4D7F-B8D5-FFDABFE421F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BAD27C4-D9C8-4D60-94F7-BC5045A6E275}">
      <dgm:prSet/>
      <dgm:spPr/>
      <dgm:t>
        <a:bodyPr/>
        <a:lstStyle/>
        <a:p>
          <a:pPr>
            <a:defRPr cap="all"/>
          </a:pPr>
          <a:r>
            <a:rPr lang="en-US" baseline="0" dirty="0"/>
            <a:t>Used clustering methods to group similar neighborhoods.</a:t>
          </a:r>
          <a:endParaRPr lang="en-US" dirty="0"/>
        </a:p>
      </dgm:t>
    </dgm:pt>
    <dgm:pt modelId="{89928CA2-0CA2-41B5-BEDF-EFC3B414502A}" type="parTrans" cxnId="{B5A0EC45-8811-4060-B056-6AFBF5E7073F}">
      <dgm:prSet/>
      <dgm:spPr/>
      <dgm:t>
        <a:bodyPr/>
        <a:lstStyle/>
        <a:p>
          <a:endParaRPr lang="en-US"/>
        </a:p>
      </dgm:t>
    </dgm:pt>
    <dgm:pt modelId="{CE469F51-D919-48EC-B484-9F95787B29F8}" type="sibTrans" cxnId="{B5A0EC45-8811-4060-B056-6AFBF5E7073F}">
      <dgm:prSet/>
      <dgm:spPr/>
      <dgm:t>
        <a:bodyPr/>
        <a:lstStyle/>
        <a:p>
          <a:endParaRPr lang="en-US"/>
        </a:p>
      </dgm:t>
    </dgm:pt>
    <dgm:pt modelId="{537A238D-96F2-46E5-9346-7F05D3896039}">
      <dgm:prSet/>
      <dgm:spPr/>
      <dgm:t>
        <a:bodyPr/>
        <a:lstStyle/>
        <a:p>
          <a:pPr>
            <a:defRPr cap="all"/>
          </a:pPr>
          <a:r>
            <a:rPr lang="en-US" baseline="0" dirty="0"/>
            <a:t> Elbow graph helped determine the optimal number of clusters.</a:t>
          </a:r>
          <a:endParaRPr lang="en-US" dirty="0"/>
        </a:p>
      </dgm:t>
    </dgm:pt>
    <dgm:pt modelId="{EBE42FBD-8263-4DB4-A943-77261FB1B537}" type="parTrans" cxnId="{1211B3E3-23EB-4AFD-84E1-A175C81F441E}">
      <dgm:prSet/>
      <dgm:spPr/>
      <dgm:t>
        <a:bodyPr/>
        <a:lstStyle/>
        <a:p>
          <a:endParaRPr lang="en-US"/>
        </a:p>
      </dgm:t>
    </dgm:pt>
    <dgm:pt modelId="{7C33FD93-A598-4EEA-A5F4-CEDE50442F2B}" type="sibTrans" cxnId="{1211B3E3-23EB-4AFD-84E1-A175C81F441E}">
      <dgm:prSet/>
      <dgm:spPr/>
      <dgm:t>
        <a:bodyPr/>
        <a:lstStyle/>
        <a:p>
          <a:endParaRPr lang="en-US"/>
        </a:p>
      </dgm:t>
    </dgm:pt>
    <dgm:pt modelId="{8CEFFA6C-328C-4262-B227-0EC67C8E5B87}" type="pres">
      <dgm:prSet presAssocID="{C31E03BC-CFE5-4D7F-B8D5-FFDABFE421F7}" presName="root" presStyleCnt="0">
        <dgm:presLayoutVars>
          <dgm:dir/>
          <dgm:resizeHandles val="exact"/>
        </dgm:presLayoutVars>
      </dgm:prSet>
      <dgm:spPr/>
    </dgm:pt>
    <dgm:pt modelId="{A09F5A1A-DE3B-4903-AD79-068AED7FDCAA}" type="pres">
      <dgm:prSet presAssocID="{DBAD27C4-D9C8-4D60-94F7-BC5045A6E275}" presName="compNode" presStyleCnt="0"/>
      <dgm:spPr/>
    </dgm:pt>
    <dgm:pt modelId="{D73E6357-662C-4A8B-A44E-34E0F72869E3}" type="pres">
      <dgm:prSet presAssocID="{DBAD27C4-D9C8-4D60-94F7-BC5045A6E275}" presName="iconBgRect" presStyleLbl="bgShp" presStyleIdx="0" presStyleCnt="2"/>
      <dgm:spPr/>
    </dgm:pt>
    <dgm:pt modelId="{FD3EB19D-9ECE-4F8D-A45F-8BB98764A64D}" type="pres">
      <dgm:prSet presAssocID="{DBAD27C4-D9C8-4D60-94F7-BC5045A6E27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C871C6BE-250C-4803-B293-F42BE8CF77A1}" type="pres">
      <dgm:prSet presAssocID="{DBAD27C4-D9C8-4D60-94F7-BC5045A6E275}" presName="spaceRect" presStyleCnt="0"/>
      <dgm:spPr/>
    </dgm:pt>
    <dgm:pt modelId="{E98B6CBB-E76D-4788-AA66-502BB2CC7BF9}" type="pres">
      <dgm:prSet presAssocID="{DBAD27C4-D9C8-4D60-94F7-BC5045A6E275}" presName="textRect" presStyleLbl="revTx" presStyleIdx="0" presStyleCnt="2">
        <dgm:presLayoutVars>
          <dgm:chMax val="1"/>
          <dgm:chPref val="1"/>
        </dgm:presLayoutVars>
      </dgm:prSet>
      <dgm:spPr/>
    </dgm:pt>
    <dgm:pt modelId="{EAB100A5-68CE-41DB-9150-12A07FA083B8}" type="pres">
      <dgm:prSet presAssocID="{CE469F51-D919-48EC-B484-9F95787B29F8}" presName="sibTrans" presStyleCnt="0"/>
      <dgm:spPr/>
    </dgm:pt>
    <dgm:pt modelId="{AB7509D8-3E0F-4CB7-A7A6-A7DC79B653EC}" type="pres">
      <dgm:prSet presAssocID="{537A238D-96F2-46E5-9346-7F05D3896039}" presName="compNode" presStyleCnt="0"/>
      <dgm:spPr/>
    </dgm:pt>
    <dgm:pt modelId="{07C9CF9F-0E78-4BED-8594-A75645FDE838}" type="pres">
      <dgm:prSet presAssocID="{537A238D-96F2-46E5-9346-7F05D3896039}" presName="iconBgRect" presStyleLbl="bgShp" presStyleIdx="1" presStyleCnt="2"/>
      <dgm:spPr/>
    </dgm:pt>
    <dgm:pt modelId="{4908A9FC-0924-4C2B-9075-04EC0646DDB9}" type="pres">
      <dgm:prSet presAssocID="{537A238D-96F2-46E5-9346-7F05D389603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6FC9D13-8FFB-4B5F-BAE4-1D0C2128B9EC}" type="pres">
      <dgm:prSet presAssocID="{537A238D-96F2-46E5-9346-7F05D3896039}" presName="spaceRect" presStyleCnt="0"/>
      <dgm:spPr/>
    </dgm:pt>
    <dgm:pt modelId="{FDD212B9-65EA-4797-A076-FBFEE0439B61}" type="pres">
      <dgm:prSet presAssocID="{537A238D-96F2-46E5-9346-7F05D389603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5A0EC45-8811-4060-B056-6AFBF5E7073F}" srcId="{C31E03BC-CFE5-4D7F-B8D5-FFDABFE421F7}" destId="{DBAD27C4-D9C8-4D60-94F7-BC5045A6E275}" srcOrd="0" destOrd="0" parTransId="{89928CA2-0CA2-41B5-BEDF-EFC3B414502A}" sibTransId="{CE469F51-D919-48EC-B484-9F95787B29F8}"/>
    <dgm:cxn modelId="{35A64884-13E2-470A-BFA8-911AB4B36A91}" type="presOf" srcId="{C31E03BC-CFE5-4D7F-B8D5-FFDABFE421F7}" destId="{8CEFFA6C-328C-4262-B227-0EC67C8E5B87}" srcOrd="0" destOrd="0" presId="urn:microsoft.com/office/officeart/2018/5/layout/IconCircleLabelList"/>
    <dgm:cxn modelId="{B96C28B3-AC6E-4102-B849-C139E3E1F42E}" type="presOf" srcId="{DBAD27C4-D9C8-4D60-94F7-BC5045A6E275}" destId="{E98B6CBB-E76D-4788-AA66-502BB2CC7BF9}" srcOrd="0" destOrd="0" presId="urn:microsoft.com/office/officeart/2018/5/layout/IconCircleLabelList"/>
    <dgm:cxn modelId="{2B74C3CF-9047-4353-980A-22DD3BE2B1EE}" type="presOf" srcId="{537A238D-96F2-46E5-9346-7F05D3896039}" destId="{FDD212B9-65EA-4797-A076-FBFEE0439B61}" srcOrd="0" destOrd="0" presId="urn:microsoft.com/office/officeart/2018/5/layout/IconCircleLabelList"/>
    <dgm:cxn modelId="{1211B3E3-23EB-4AFD-84E1-A175C81F441E}" srcId="{C31E03BC-CFE5-4D7F-B8D5-FFDABFE421F7}" destId="{537A238D-96F2-46E5-9346-7F05D3896039}" srcOrd="1" destOrd="0" parTransId="{EBE42FBD-8263-4DB4-A943-77261FB1B537}" sibTransId="{7C33FD93-A598-4EEA-A5F4-CEDE50442F2B}"/>
    <dgm:cxn modelId="{28B562F5-CBAD-4C9E-87C7-475069B71F03}" type="presParOf" srcId="{8CEFFA6C-328C-4262-B227-0EC67C8E5B87}" destId="{A09F5A1A-DE3B-4903-AD79-068AED7FDCAA}" srcOrd="0" destOrd="0" presId="urn:microsoft.com/office/officeart/2018/5/layout/IconCircleLabelList"/>
    <dgm:cxn modelId="{2347746C-DFAD-4A7D-A041-A399DEB4752E}" type="presParOf" srcId="{A09F5A1A-DE3B-4903-AD79-068AED7FDCAA}" destId="{D73E6357-662C-4A8B-A44E-34E0F72869E3}" srcOrd="0" destOrd="0" presId="urn:microsoft.com/office/officeart/2018/5/layout/IconCircleLabelList"/>
    <dgm:cxn modelId="{8C9E9E17-50BA-40D0-8981-033095E098DD}" type="presParOf" srcId="{A09F5A1A-DE3B-4903-AD79-068AED7FDCAA}" destId="{FD3EB19D-9ECE-4F8D-A45F-8BB98764A64D}" srcOrd="1" destOrd="0" presId="urn:microsoft.com/office/officeart/2018/5/layout/IconCircleLabelList"/>
    <dgm:cxn modelId="{AD7D6A8F-FAF4-4AB8-8B7E-9EA63D85EA3B}" type="presParOf" srcId="{A09F5A1A-DE3B-4903-AD79-068AED7FDCAA}" destId="{C871C6BE-250C-4803-B293-F42BE8CF77A1}" srcOrd="2" destOrd="0" presId="urn:microsoft.com/office/officeart/2018/5/layout/IconCircleLabelList"/>
    <dgm:cxn modelId="{E3758E86-0CD7-46DB-A998-4B7DCDDF9193}" type="presParOf" srcId="{A09F5A1A-DE3B-4903-AD79-068AED7FDCAA}" destId="{E98B6CBB-E76D-4788-AA66-502BB2CC7BF9}" srcOrd="3" destOrd="0" presId="urn:microsoft.com/office/officeart/2018/5/layout/IconCircleLabelList"/>
    <dgm:cxn modelId="{62D6F4DA-8138-444A-9746-A4AE99ADBA6C}" type="presParOf" srcId="{8CEFFA6C-328C-4262-B227-0EC67C8E5B87}" destId="{EAB100A5-68CE-41DB-9150-12A07FA083B8}" srcOrd="1" destOrd="0" presId="urn:microsoft.com/office/officeart/2018/5/layout/IconCircleLabelList"/>
    <dgm:cxn modelId="{4A414564-80E0-4445-A397-E6DD2C74DE8C}" type="presParOf" srcId="{8CEFFA6C-328C-4262-B227-0EC67C8E5B87}" destId="{AB7509D8-3E0F-4CB7-A7A6-A7DC79B653EC}" srcOrd="2" destOrd="0" presId="urn:microsoft.com/office/officeart/2018/5/layout/IconCircleLabelList"/>
    <dgm:cxn modelId="{2838D9FE-9974-4FD8-9BB0-B8F71185A9CD}" type="presParOf" srcId="{AB7509D8-3E0F-4CB7-A7A6-A7DC79B653EC}" destId="{07C9CF9F-0E78-4BED-8594-A75645FDE838}" srcOrd="0" destOrd="0" presId="urn:microsoft.com/office/officeart/2018/5/layout/IconCircleLabelList"/>
    <dgm:cxn modelId="{88A2285D-B474-41DE-AFA9-B85DAB55E25E}" type="presParOf" srcId="{AB7509D8-3E0F-4CB7-A7A6-A7DC79B653EC}" destId="{4908A9FC-0924-4C2B-9075-04EC0646DDB9}" srcOrd="1" destOrd="0" presId="urn:microsoft.com/office/officeart/2018/5/layout/IconCircleLabelList"/>
    <dgm:cxn modelId="{136FCB70-47BF-48AB-9E51-FB06081EA5AE}" type="presParOf" srcId="{AB7509D8-3E0F-4CB7-A7A6-A7DC79B653EC}" destId="{D6FC9D13-8FFB-4B5F-BAE4-1D0C2128B9EC}" srcOrd="2" destOrd="0" presId="urn:microsoft.com/office/officeart/2018/5/layout/IconCircleLabelList"/>
    <dgm:cxn modelId="{1C9BFF08-E8D1-47A0-BA39-B09F53DCA0F2}" type="presParOf" srcId="{AB7509D8-3E0F-4CB7-A7A6-A7DC79B653EC}" destId="{FDD212B9-65EA-4797-A076-FBFEE0439B6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76736E2-9A93-4231-9CFE-E7B47B7B57E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3154331-3401-4650-94A5-1BCEE5115B80}">
      <dgm:prSet/>
      <dgm:spPr/>
      <dgm:t>
        <a:bodyPr/>
        <a:lstStyle/>
        <a:p>
          <a:r>
            <a:rPr lang="en-US" baseline="0" dirty="0"/>
            <a:t>Nonlinear relationships between population and income impact clustering.</a:t>
          </a:r>
          <a:endParaRPr lang="en-US" dirty="0"/>
        </a:p>
      </dgm:t>
    </dgm:pt>
    <dgm:pt modelId="{CBBF9959-C218-4981-BB8A-161453A73181}" type="parTrans" cxnId="{E30B2445-16E3-4F6C-AEFD-D49F1046C25C}">
      <dgm:prSet/>
      <dgm:spPr/>
      <dgm:t>
        <a:bodyPr/>
        <a:lstStyle/>
        <a:p>
          <a:endParaRPr lang="en-US"/>
        </a:p>
      </dgm:t>
    </dgm:pt>
    <dgm:pt modelId="{F3B053B7-FF47-4735-8218-996BBB9E8C1E}" type="sibTrans" cxnId="{E30B2445-16E3-4F6C-AEFD-D49F1046C25C}">
      <dgm:prSet/>
      <dgm:spPr/>
      <dgm:t>
        <a:bodyPr/>
        <a:lstStyle/>
        <a:p>
          <a:endParaRPr lang="en-US"/>
        </a:p>
      </dgm:t>
    </dgm:pt>
    <dgm:pt modelId="{2EA30A75-715E-44BD-A912-C735308345F6}">
      <dgm:prSet/>
      <dgm:spPr/>
      <dgm:t>
        <a:bodyPr/>
        <a:lstStyle/>
        <a:p>
          <a:r>
            <a:rPr lang="en-US" baseline="0" dirty="0"/>
            <a:t>Correct number of clusters is crucial to avoid overfitting or underfitting.</a:t>
          </a:r>
          <a:endParaRPr lang="en-US" dirty="0"/>
        </a:p>
      </dgm:t>
    </dgm:pt>
    <dgm:pt modelId="{02DE621C-60C9-47EF-8B9D-CE41211C7EF8}" type="parTrans" cxnId="{D4E54FD9-DA93-47FC-A137-80ECE90A3C76}">
      <dgm:prSet/>
      <dgm:spPr/>
      <dgm:t>
        <a:bodyPr/>
        <a:lstStyle/>
        <a:p>
          <a:endParaRPr lang="en-US"/>
        </a:p>
      </dgm:t>
    </dgm:pt>
    <dgm:pt modelId="{EDD63D39-6C3F-4B4D-83EF-915669945BB7}" type="sibTrans" cxnId="{D4E54FD9-DA93-47FC-A137-80ECE90A3C76}">
      <dgm:prSet/>
      <dgm:spPr/>
      <dgm:t>
        <a:bodyPr/>
        <a:lstStyle/>
        <a:p>
          <a:endParaRPr lang="en-US"/>
        </a:p>
      </dgm:t>
    </dgm:pt>
    <dgm:pt modelId="{B96EA815-CECE-480A-906B-D65E0AFFBCDE}" type="pres">
      <dgm:prSet presAssocID="{276736E2-9A93-4231-9CFE-E7B47B7B57E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91E27B7-5B13-49F4-A1E0-DC94DE82C2C5}" type="pres">
      <dgm:prSet presAssocID="{A3154331-3401-4650-94A5-1BCEE5115B80}" presName="hierRoot1" presStyleCnt="0"/>
      <dgm:spPr/>
    </dgm:pt>
    <dgm:pt modelId="{D53CDFFF-DA19-49E0-AD3D-DAF0131EDC0F}" type="pres">
      <dgm:prSet presAssocID="{A3154331-3401-4650-94A5-1BCEE5115B80}" presName="composite" presStyleCnt="0"/>
      <dgm:spPr/>
    </dgm:pt>
    <dgm:pt modelId="{67897E67-864D-41B7-B0FB-59CAB28233DE}" type="pres">
      <dgm:prSet presAssocID="{A3154331-3401-4650-94A5-1BCEE5115B80}" presName="background" presStyleLbl="node0" presStyleIdx="0" presStyleCnt="2"/>
      <dgm:spPr/>
    </dgm:pt>
    <dgm:pt modelId="{B2ED508A-19C4-4828-9075-3F77EB685268}" type="pres">
      <dgm:prSet presAssocID="{A3154331-3401-4650-94A5-1BCEE5115B80}" presName="text" presStyleLbl="fgAcc0" presStyleIdx="0" presStyleCnt="2">
        <dgm:presLayoutVars>
          <dgm:chPref val="3"/>
        </dgm:presLayoutVars>
      </dgm:prSet>
      <dgm:spPr/>
    </dgm:pt>
    <dgm:pt modelId="{6D942ADC-5402-4DB6-A66B-81C44BAE86DF}" type="pres">
      <dgm:prSet presAssocID="{A3154331-3401-4650-94A5-1BCEE5115B80}" presName="hierChild2" presStyleCnt="0"/>
      <dgm:spPr/>
    </dgm:pt>
    <dgm:pt modelId="{52E795C1-F7CC-485D-AB4B-BB48EBD5029C}" type="pres">
      <dgm:prSet presAssocID="{2EA30A75-715E-44BD-A912-C735308345F6}" presName="hierRoot1" presStyleCnt="0"/>
      <dgm:spPr/>
    </dgm:pt>
    <dgm:pt modelId="{CE68FD07-20D3-47D1-9D11-FBC6B2A1DF42}" type="pres">
      <dgm:prSet presAssocID="{2EA30A75-715E-44BD-A912-C735308345F6}" presName="composite" presStyleCnt="0"/>
      <dgm:spPr/>
    </dgm:pt>
    <dgm:pt modelId="{1F6B2B9F-66C9-49D3-822E-77A0046B14E4}" type="pres">
      <dgm:prSet presAssocID="{2EA30A75-715E-44BD-A912-C735308345F6}" presName="background" presStyleLbl="node0" presStyleIdx="1" presStyleCnt="2"/>
      <dgm:spPr/>
    </dgm:pt>
    <dgm:pt modelId="{DC4A72A6-3679-46B6-9150-192C3B4CE6B0}" type="pres">
      <dgm:prSet presAssocID="{2EA30A75-715E-44BD-A912-C735308345F6}" presName="text" presStyleLbl="fgAcc0" presStyleIdx="1" presStyleCnt="2">
        <dgm:presLayoutVars>
          <dgm:chPref val="3"/>
        </dgm:presLayoutVars>
      </dgm:prSet>
      <dgm:spPr/>
    </dgm:pt>
    <dgm:pt modelId="{3086042F-A6FF-43A9-A70F-1CE35DE38C6E}" type="pres">
      <dgm:prSet presAssocID="{2EA30A75-715E-44BD-A912-C735308345F6}" presName="hierChild2" presStyleCnt="0"/>
      <dgm:spPr/>
    </dgm:pt>
  </dgm:ptLst>
  <dgm:cxnLst>
    <dgm:cxn modelId="{68691F5C-7EFF-4C24-A485-3F174BC55395}" type="presOf" srcId="{276736E2-9A93-4231-9CFE-E7B47B7B57EA}" destId="{B96EA815-CECE-480A-906B-D65E0AFFBCDE}" srcOrd="0" destOrd="0" presId="urn:microsoft.com/office/officeart/2005/8/layout/hierarchy1"/>
    <dgm:cxn modelId="{E30B2445-16E3-4F6C-AEFD-D49F1046C25C}" srcId="{276736E2-9A93-4231-9CFE-E7B47B7B57EA}" destId="{A3154331-3401-4650-94A5-1BCEE5115B80}" srcOrd="0" destOrd="0" parTransId="{CBBF9959-C218-4981-BB8A-161453A73181}" sibTransId="{F3B053B7-FF47-4735-8218-996BBB9E8C1E}"/>
    <dgm:cxn modelId="{CD2F8853-6C5A-4D49-A46A-67A51BADC669}" type="presOf" srcId="{2EA30A75-715E-44BD-A912-C735308345F6}" destId="{DC4A72A6-3679-46B6-9150-192C3B4CE6B0}" srcOrd="0" destOrd="0" presId="urn:microsoft.com/office/officeart/2005/8/layout/hierarchy1"/>
    <dgm:cxn modelId="{7CD52257-F9A8-4D9C-9C5D-2D8CC1B45FF8}" type="presOf" srcId="{A3154331-3401-4650-94A5-1BCEE5115B80}" destId="{B2ED508A-19C4-4828-9075-3F77EB685268}" srcOrd="0" destOrd="0" presId="urn:microsoft.com/office/officeart/2005/8/layout/hierarchy1"/>
    <dgm:cxn modelId="{D4E54FD9-DA93-47FC-A137-80ECE90A3C76}" srcId="{276736E2-9A93-4231-9CFE-E7B47B7B57EA}" destId="{2EA30A75-715E-44BD-A912-C735308345F6}" srcOrd="1" destOrd="0" parTransId="{02DE621C-60C9-47EF-8B9D-CE41211C7EF8}" sibTransId="{EDD63D39-6C3F-4B4D-83EF-915669945BB7}"/>
    <dgm:cxn modelId="{FE8444B5-20B9-4E80-9C57-9AF7DF97FF68}" type="presParOf" srcId="{B96EA815-CECE-480A-906B-D65E0AFFBCDE}" destId="{891E27B7-5B13-49F4-A1E0-DC94DE82C2C5}" srcOrd="0" destOrd="0" presId="urn:microsoft.com/office/officeart/2005/8/layout/hierarchy1"/>
    <dgm:cxn modelId="{0E39BD70-D5D2-4D71-A410-3024B9EFC922}" type="presParOf" srcId="{891E27B7-5B13-49F4-A1E0-DC94DE82C2C5}" destId="{D53CDFFF-DA19-49E0-AD3D-DAF0131EDC0F}" srcOrd="0" destOrd="0" presId="urn:microsoft.com/office/officeart/2005/8/layout/hierarchy1"/>
    <dgm:cxn modelId="{821A44DD-C5A0-4BE6-8208-312B3E06F831}" type="presParOf" srcId="{D53CDFFF-DA19-49E0-AD3D-DAF0131EDC0F}" destId="{67897E67-864D-41B7-B0FB-59CAB28233DE}" srcOrd="0" destOrd="0" presId="urn:microsoft.com/office/officeart/2005/8/layout/hierarchy1"/>
    <dgm:cxn modelId="{6550EEF2-D4C2-4BE8-B246-069CCD347B5F}" type="presParOf" srcId="{D53CDFFF-DA19-49E0-AD3D-DAF0131EDC0F}" destId="{B2ED508A-19C4-4828-9075-3F77EB685268}" srcOrd="1" destOrd="0" presId="urn:microsoft.com/office/officeart/2005/8/layout/hierarchy1"/>
    <dgm:cxn modelId="{0511AA34-7FB5-496E-B063-A3AF28A0434F}" type="presParOf" srcId="{891E27B7-5B13-49F4-A1E0-DC94DE82C2C5}" destId="{6D942ADC-5402-4DB6-A66B-81C44BAE86DF}" srcOrd="1" destOrd="0" presId="urn:microsoft.com/office/officeart/2005/8/layout/hierarchy1"/>
    <dgm:cxn modelId="{3757FBC3-D7C0-403A-810F-7620FBD65BB1}" type="presParOf" srcId="{B96EA815-CECE-480A-906B-D65E0AFFBCDE}" destId="{52E795C1-F7CC-485D-AB4B-BB48EBD5029C}" srcOrd="1" destOrd="0" presId="urn:microsoft.com/office/officeart/2005/8/layout/hierarchy1"/>
    <dgm:cxn modelId="{3E5A22ED-2651-4BA0-9D57-6B32D0C43BA1}" type="presParOf" srcId="{52E795C1-F7CC-485D-AB4B-BB48EBD5029C}" destId="{CE68FD07-20D3-47D1-9D11-FBC6B2A1DF42}" srcOrd="0" destOrd="0" presId="urn:microsoft.com/office/officeart/2005/8/layout/hierarchy1"/>
    <dgm:cxn modelId="{10945251-A201-4220-8BE5-E8573531F63B}" type="presParOf" srcId="{CE68FD07-20D3-47D1-9D11-FBC6B2A1DF42}" destId="{1F6B2B9F-66C9-49D3-822E-77A0046B14E4}" srcOrd="0" destOrd="0" presId="urn:microsoft.com/office/officeart/2005/8/layout/hierarchy1"/>
    <dgm:cxn modelId="{0AD62774-5340-4EC5-A464-4E35CF4F07D2}" type="presParOf" srcId="{CE68FD07-20D3-47D1-9D11-FBC6B2A1DF42}" destId="{DC4A72A6-3679-46B6-9150-192C3B4CE6B0}" srcOrd="1" destOrd="0" presId="urn:microsoft.com/office/officeart/2005/8/layout/hierarchy1"/>
    <dgm:cxn modelId="{6AA49869-18D0-462E-8550-58409D3979BE}" type="presParOf" srcId="{52E795C1-F7CC-485D-AB4B-BB48EBD5029C}" destId="{3086042F-A6FF-43A9-A70F-1CE35DE38C6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48DFA9-1E35-402E-B14D-B9D27FDF205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ACD3C80-68CB-4B1E-A53D-F9D4C886C206}">
      <dgm:prSet/>
      <dgm:spPr/>
      <dgm:t>
        <a:bodyPr/>
        <a:lstStyle/>
        <a:p>
          <a:r>
            <a:rPr lang="en-US" baseline="0" dirty="0"/>
            <a:t>Recommender system helps users find the best restaurant based on population, income, and Foursquare API data.</a:t>
          </a:r>
          <a:endParaRPr lang="en-US" dirty="0"/>
        </a:p>
      </dgm:t>
    </dgm:pt>
    <dgm:pt modelId="{E5FBC3F8-443A-4F91-92D6-4B278A992C12}" type="parTrans" cxnId="{F7B4D7D6-4AA7-4745-86CD-162EFB8D3AD9}">
      <dgm:prSet/>
      <dgm:spPr/>
      <dgm:t>
        <a:bodyPr/>
        <a:lstStyle/>
        <a:p>
          <a:endParaRPr lang="en-US"/>
        </a:p>
      </dgm:t>
    </dgm:pt>
    <dgm:pt modelId="{E54D12DD-1E30-4976-9243-322805565602}" type="sibTrans" cxnId="{F7B4D7D6-4AA7-4745-86CD-162EFB8D3AD9}">
      <dgm:prSet/>
      <dgm:spPr/>
      <dgm:t>
        <a:bodyPr/>
        <a:lstStyle/>
        <a:p>
          <a:endParaRPr lang="en-US"/>
        </a:p>
      </dgm:t>
    </dgm:pt>
    <dgm:pt modelId="{C9C4AA9C-DA63-430F-9C9C-3BB399203B54}">
      <dgm:prSet/>
      <dgm:spPr/>
      <dgm:t>
        <a:bodyPr/>
        <a:lstStyle/>
        <a:p>
          <a:r>
            <a:rPr lang="en-US" baseline="0" dirty="0"/>
            <a:t>The system's accuracy improves with more data.</a:t>
          </a:r>
          <a:endParaRPr lang="en-US" dirty="0"/>
        </a:p>
      </dgm:t>
    </dgm:pt>
    <dgm:pt modelId="{433E9B7C-6A28-4595-B513-E6A06678EE42}" type="parTrans" cxnId="{36C6A6BD-C9D0-4999-8639-EF440B669817}">
      <dgm:prSet/>
      <dgm:spPr/>
      <dgm:t>
        <a:bodyPr/>
        <a:lstStyle/>
        <a:p>
          <a:endParaRPr lang="en-US"/>
        </a:p>
      </dgm:t>
    </dgm:pt>
    <dgm:pt modelId="{4A9337AE-53A7-45D3-8790-C54BA3F7513A}" type="sibTrans" cxnId="{36C6A6BD-C9D0-4999-8639-EF440B669817}">
      <dgm:prSet/>
      <dgm:spPr/>
      <dgm:t>
        <a:bodyPr/>
        <a:lstStyle/>
        <a:p>
          <a:endParaRPr lang="en-US"/>
        </a:p>
      </dgm:t>
    </dgm:pt>
    <dgm:pt modelId="{7A37B6B9-5A08-49EB-969E-5510A6D04EF5}" type="pres">
      <dgm:prSet presAssocID="{4B48DFA9-1E35-402E-B14D-B9D27FDF205E}" presName="root" presStyleCnt="0">
        <dgm:presLayoutVars>
          <dgm:dir/>
          <dgm:resizeHandles val="exact"/>
        </dgm:presLayoutVars>
      </dgm:prSet>
      <dgm:spPr/>
    </dgm:pt>
    <dgm:pt modelId="{451387E9-0644-487D-9618-7F3088C5E1AD}" type="pres">
      <dgm:prSet presAssocID="{2ACD3C80-68CB-4B1E-A53D-F9D4C886C206}" presName="compNode" presStyleCnt="0"/>
      <dgm:spPr/>
    </dgm:pt>
    <dgm:pt modelId="{E00BE437-86DD-43E1-B81A-F8CD0A12A045}" type="pres">
      <dgm:prSet presAssocID="{2ACD3C80-68CB-4B1E-A53D-F9D4C886C20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6133C67-B914-4B15-9423-7DE918392C42}" type="pres">
      <dgm:prSet presAssocID="{2ACD3C80-68CB-4B1E-A53D-F9D4C886C206}" presName="spaceRect" presStyleCnt="0"/>
      <dgm:spPr/>
    </dgm:pt>
    <dgm:pt modelId="{5360C03B-EC81-45A7-96B8-E65A56101E04}" type="pres">
      <dgm:prSet presAssocID="{2ACD3C80-68CB-4B1E-A53D-F9D4C886C206}" presName="textRect" presStyleLbl="revTx" presStyleIdx="0" presStyleCnt="2">
        <dgm:presLayoutVars>
          <dgm:chMax val="1"/>
          <dgm:chPref val="1"/>
        </dgm:presLayoutVars>
      </dgm:prSet>
      <dgm:spPr/>
    </dgm:pt>
    <dgm:pt modelId="{21DF66B5-5ADB-4933-9302-5D6B725AC8D9}" type="pres">
      <dgm:prSet presAssocID="{E54D12DD-1E30-4976-9243-322805565602}" presName="sibTrans" presStyleCnt="0"/>
      <dgm:spPr/>
    </dgm:pt>
    <dgm:pt modelId="{559C80D7-E3D5-4B66-B8B4-E2D9F796CD46}" type="pres">
      <dgm:prSet presAssocID="{C9C4AA9C-DA63-430F-9C9C-3BB399203B54}" presName="compNode" presStyleCnt="0"/>
      <dgm:spPr/>
    </dgm:pt>
    <dgm:pt modelId="{AD1BD8B9-2C97-42A3-A8C4-B5542D4F2912}" type="pres">
      <dgm:prSet presAssocID="{C9C4AA9C-DA63-430F-9C9C-3BB399203B5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36690F28-40E5-4E54-B095-47A29C544DA7}" type="pres">
      <dgm:prSet presAssocID="{C9C4AA9C-DA63-430F-9C9C-3BB399203B54}" presName="spaceRect" presStyleCnt="0"/>
      <dgm:spPr/>
    </dgm:pt>
    <dgm:pt modelId="{15DD92E8-0025-4214-BE3A-81226753DA17}" type="pres">
      <dgm:prSet presAssocID="{C9C4AA9C-DA63-430F-9C9C-3BB399203B5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7DBB30D-4834-44F2-BE2C-60F09F334E6F}" type="presOf" srcId="{2ACD3C80-68CB-4B1E-A53D-F9D4C886C206}" destId="{5360C03B-EC81-45A7-96B8-E65A56101E04}" srcOrd="0" destOrd="0" presId="urn:microsoft.com/office/officeart/2018/2/layout/IconLabelList"/>
    <dgm:cxn modelId="{16AD8A1F-1567-447C-B653-59C89B3AA2B6}" type="presOf" srcId="{C9C4AA9C-DA63-430F-9C9C-3BB399203B54}" destId="{15DD92E8-0025-4214-BE3A-81226753DA17}" srcOrd="0" destOrd="0" presId="urn:microsoft.com/office/officeart/2018/2/layout/IconLabelList"/>
    <dgm:cxn modelId="{5F6C5332-DAF9-4ECD-B08F-62DF3158ABF9}" type="presOf" srcId="{4B48DFA9-1E35-402E-B14D-B9D27FDF205E}" destId="{7A37B6B9-5A08-49EB-969E-5510A6D04EF5}" srcOrd="0" destOrd="0" presId="urn:microsoft.com/office/officeart/2018/2/layout/IconLabelList"/>
    <dgm:cxn modelId="{36C6A6BD-C9D0-4999-8639-EF440B669817}" srcId="{4B48DFA9-1E35-402E-B14D-B9D27FDF205E}" destId="{C9C4AA9C-DA63-430F-9C9C-3BB399203B54}" srcOrd="1" destOrd="0" parTransId="{433E9B7C-6A28-4595-B513-E6A06678EE42}" sibTransId="{4A9337AE-53A7-45D3-8790-C54BA3F7513A}"/>
    <dgm:cxn modelId="{F7B4D7D6-4AA7-4745-86CD-162EFB8D3AD9}" srcId="{4B48DFA9-1E35-402E-B14D-B9D27FDF205E}" destId="{2ACD3C80-68CB-4B1E-A53D-F9D4C886C206}" srcOrd="0" destOrd="0" parTransId="{E5FBC3F8-443A-4F91-92D6-4B278A992C12}" sibTransId="{E54D12DD-1E30-4976-9243-322805565602}"/>
    <dgm:cxn modelId="{3ED0325C-07F1-4F24-82AE-9BC778414CC9}" type="presParOf" srcId="{7A37B6B9-5A08-49EB-969E-5510A6D04EF5}" destId="{451387E9-0644-487D-9618-7F3088C5E1AD}" srcOrd="0" destOrd="0" presId="urn:microsoft.com/office/officeart/2018/2/layout/IconLabelList"/>
    <dgm:cxn modelId="{86B09751-F9BE-416E-97CD-692562E40F78}" type="presParOf" srcId="{451387E9-0644-487D-9618-7F3088C5E1AD}" destId="{E00BE437-86DD-43E1-B81A-F8CD0A12A045}" srcOrd="0" destOrd="0" presId="urn:microsoft.com/office/officeart/2018/2/layout/IconLabelList"/>
    <dgm:cxn modelId="{9165ACC1-B521-4AA4-95DA-E89B6798FF01}" type="presParOf" srcId="{451387E9-0644-487D-9618-7F3088C5E1AD}" destId="{66133C67-B914-4B15-9423-7DE918392C42}" srcOrd="1" destOrd="0" presId="urn:microsoft.com/office/officeart/2018/2/layout/IconLabelList"/>
    <dgm:cxn modelId="{D076C3C8-BFAF-45B0-A382-886875F30B67}" type="presParOf" srcId="{451387E9-0644-487D-9618-7F3088C5E1AD}" destId="{5360C03B-EC81-45A7-96B8-E65A56101E04}" srcOrd="2" destOrd="0" presId="urn:microsoft.com/office/officeart/2018/2/layout/IconLabelList"/>
    <dgm:cxn modelId="{CBE50340-1B26-4494-B3A0-1E03FA062F89}" type="presParOf" srcId="{7A37B6B9-5A08-49EB-969E-5510A6D04EF5}" destId="{21DF66B5-5ADB-4933-9302-5D6B725AC8D9}" srcOrd="1" destOrd="0" presId="urn:microsoft.com/office/officeart/2018/2/layout/IconLabelList"/>
    <dgm:cxn modelId="{945603FD-E70A-4D21-808B-2F72C9759619}" type="presParOf" srcId="{7A37B6B9-5A08-49EB-969E-5510A6D04EF5}" destId="{559C80D7-E3D5-4B66-B8B4-E2D9F796CD46}" srcOrd="2" destOrd="0" presId="urn:microsoft.com/office/officeart/2018/2/layout/IconLabelList"/>
    <dgm:cxn modelId="{4FC1FFEB-01E8-4FF1-AD92-86DA2912A1F3}" type="presParOf" srcId="{559C80D7-E3D5-4B66-B8B4-E2D9F796CD46}" destId="{AD1BD8B9-2C97-42A3-A8C4-B5542D4F2912}" srcOrd="0" destOrd="0" presId="urn:microsoft.com/office/officeart/2018/2/layout/IconLabelList"/>
    <dgm:cxn modelId="{C78874D2-E64A-4070-AE02-406BF6CFD661}" type="presParOf" srcId="{559C80D7-E3D5-4B66-B8B4-E2D9F796CD46}" destId="{36690F28-40E5-4E54-B095-47A29C544DA7}" srcOrd="1" destOrd="0" presId="urn:microsoft.com/office/officeart/2018/2/layout/IconLabelList"/>
    <dgm:cxn modelId="{EDEAF23D-BCC0-484D-86C9-BF9D313F8B5D}" type="presParOf" srcId="{559C80D7-E3D5-4B66-B8B4-E2D9F796CD46}" destId="{15DD92E8-0025-4214-BE3A-81226753DA1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6D77A-5B75-407C-8E52-CBBCAB0A688C}">
      <dsp:nvSpPr>
        <dsp:cNvPr id="0" name=""/>
        <dsp:cNvSpPr/>
      </dsp:nvSpPr>
      <dsp:spPr>
        <a:xfrm>
          <a:off x="472901" y="655792"/>
          <a:ext cx="772822" cy="77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BC9FC-B6C1-470F-837D-6C282072C7D3}">
      <dsp:nvSpPr>
        <dsp:cNvPr id="0" name=""/>
        <dsp:cNvSpPr/>
      </dsp:nvSpPr>
      <dsp:spPr>
        <a:xfrm>
          <a:off x="621" y="1686321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/>
            <a:t>How many types of food are available in restaurants?</a:t>
          </a:r>
          <a:endParaRPr lang="en-US" sz="1300" kern="1200"/>
        </a:p>
      </dsp:txBody>
      <dsp:txXfrm>
        <a:off x="621" y="1686321"/>
        <a:ext cx="1717382" cy="686953"/>
      </dsp:txXfrm>
    </dsp:sp>
    <dsp:sp modelId="{0CBFFFDB-79A2-49C3-A72E-917F78418B2F}">
      <dsp:nvSpPr>
        <dsp:cNvPr id="0" name=""/>
        <dsp:cNvSpPr/>
      </dsp:nvSpPr>
      <dsp:spPr>
        <a:xfrm>
          <a:off x="2490826" y="655792"/>
          <a:ext cx="772822" cy="77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1B704-57E2-47B0-B6BC-E9ECCD29B0A3}">
      <dsp:nvSpPr>
        <dsp:cNvPr id="0" name=""/>
        <dsp:cNvSpPr/>
      </dsp:nvSpPr>
      <dsp:spPr>
        <a:xfrm>
          <a:off x="2018546" y="1686321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/>
            <a:t>Which is the nearest restaurant with a good rating?</a:t>
          </a:r>
          <a:endParaRPr lang="en-US" sz="1300" kern="1200"/>
        </a:p>
      </dsp:txBody>
      <dsp:txXfrm>
        <a:off x="2018546" y="1686321"/>
        <a:ext cx="1717382" cy="686953"/>
      </dsp:txXfrm>
    </dsp:sp>
    <dsp:sp modelId="{D2E9D66A-7BB3-4999-8B5E-E08A9D7C8F5D}">
      <dsp:nvSpPr>
        <dsp:cNvPr id="0" name=""/>
        <dsp:cNvSpPr/>
      </dsp:nvSpPr>
      <dsp:spPr>
        <a:xfrm>
          <a:off x="4508751" y="655792"/>
          <a:ext cx="772822" cy="77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EB1C-1F59-4FC3-9520-9AED07B4A3B6}">
      <dsp:nvSpPr>
        <dsp:cNvPr id="0" name=""/>
        <dsp:cNvSpPr/>
      </dsp:nvSpPr>
      <dsp:spPr>
        <a:xfrm>
          <a:off x="4036470" y="1686321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/>
            <a:t>How many similar restaurants are nearby?</a:t>
          </a:r>
          <a:endParaRPr lang="en-US" sz="1300" kern="1200"/>
        </a:p>
      </dsp:txBody>
      <dsp:txXfrm>
        <a:off x="4036470" y="1686321"/>
        <a:ext cx="1717382" cy="686953"/>
      </dsp:txXfrm>
    </dsp:sp>
    <dsp:sp modelId="{DDC9439B-0FF6-49A9-AF58-B32D52A19178}">
      <dsp:nvSpPr>
        <dsp:cNvPr id="0" name=""/>
        <dsp:cNvSpPr/>
      </dsp:nvSpPr>
      <dsp:spPr>
        <a:xfrm>
          <a:off x="6526676" y="655792"/>
          <a:ext cx="772822" cy="77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45357-599C-4E98-961A-8A497BC39573}">
      <dsp:nvSpPr>
        <dsp:cNvPr id="0" name=""/>
        <dsp:cNvSpPr/>
      </dsp:nvSpPr>
      <dsp:spPr>
        <a:xfrm>
          <a:off x="6054395" y="1686321"/>
          <a:ext cx="1717382" cy="68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/>
            <a:t>Do similar restaurants cost more, and what makes them special?</a:t>
          </a:r>
          <a:endParaRPr lang="en-US" sz="1300" kern="1200"/>
        </a:p>
      </dsp:txBody>
      <dsp:txXfrm>
        <a:off x="6054395" y="1686321"/>
        <a:ext cx="1717382" cy="6869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7B257-C42E-4E35-827F-59B71A7F8B1E}">
      <dsp:nvSpPr>
        <dsp:cNvPr id="0" name=""/>
        <dsp:cNvSpPr/>
      </dsp:nvSpPr>
      <dsp:spPr>
        <a:xfrm>
          <a:off x="1016043" y="155791"/>
          <a:ext cx="1589625" cy="1589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97C9C-DB50-4897-90AA-C9AD0F4B10EC}">
      <dsp:nvSpPr>
        <dsp:cNvPr id="0" name=""/>
        <dsp:cNvSpPr/>
      </dsp:nvSpPr>
      <dsp:spPr>
        <a:xfrm>
          <a:off x="44606" y="2153275"/>
          <a:ext cx="353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Travelers and local residents seeking restaurant recommendations.</a:t>
          </a:r>
          <a:endParaRPr lang="en-US" sz="1700" kern="1200"/>
        </a:p>
      </dsp:txBody>
      <dsp:txXfrm>
        <a:off x="44606" y="2153275"/>
        <a:ext cx="3532500" cy="720000"/>
      </dsp:txXfrm>
    </dsp:sp>
    <dsp:sp modelId="{1F4E9254-2E02-4082-BDCB-3A35D4AEEA45}">
      <dsp:nvSpPr>
        <dsp:cNvPr id="0" name=""/>
        <dsp:cNvSpPr/>
      </dsp:nvSpPr>
      <dsp:spPr>
        <a:xfrm>
          <a:off x="5166731" y="155791"/>
          <a:ext cx="1589625" cy="1589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8C712-410C-4389-8539-DA6DBD207284}">
      <dsp:nvSpPr>
        <dsp:cNvPr id="0" name=""/>
        <dsp:cNvSpPr/>
      </dsp:nvSpPr>
      <dsp:spPr>
        <a:xfrm>
          <a:off x="4195293" y="2153275"/>
          <a:ext cx="353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People who prefer similar restaurants or highly rated options near them.</a:t>
          </a:r>
          <a:endParaRPr lang="en-US" sz="1700" kern="1200"/>
        </a:p>
      </dsp:txBody>
      <dsp:txXfrm>
        <a:off x="4195293" y="2153275"/>
        <a:ext cx="3532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BEF7C-099E-4328-9D0E-1059F5686104}">
      <dsp:nvSpPr>
        <dsp:cNvPr id="0" name=""/>
        <dsp:cNvSpPr/>
      </dsp:nvSpPr>
      <dsp:spPr>
        <a:xfrm>
          <a:off x="0" y="369"/>
          <a:ext cx="77724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16B14-A936-420D-BBA4-0D303B45ED7D}">
      <dsp:nvSpPr>
        <dsp:cNvPr id="0" name=""/>
        <dsp:cNvSpPr/>
      </dsp:nvSpPr>
      <dsp:spPr>
        <a:xfrm>
          <a:off x="0" y="369"/>
          <a:ext cx="7772400" cy="605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Requirements:</a:t>
          </a:r>
        </a:p>
      </dsp:txBody>
      <dsp:txXfrm>
        <a:off x="0" y="369"/>
        <a:ext cx="7772400" cy="605665"/>
      </dsp:txXfrm>
    </dsp:sp>
    <dsp:sp modelId="{B770597A-DF1B-4F74-A03B-888239E134A6}">
      <dsp:nvSpPr>
        <dsp:cNvPr id="0" name=""/>
        <dsp:cNvSpPr/>
      </dsp:nvSpPr>
      <dsp:spPr>
        <a:xfrm>
          <a:off x="0" y="606035"/>
          <a:ext cx="77724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62178-06B2-4C82-AB78-ECFB630D63BD}">
      <dsp:nvSpPr>
        <dsp:cNvPr id="0" name=""/>
        <dsp:cNvSpPr/>
      </dsp:nvSpPr>
      <dsp:spPr>
        <a:xfrm>
          <a:off x="0" y="606035"/>
          <a:ext cx="7772400" cy="605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-Restaurant coordinates (latitude, longitude).</a:t>
          </a:r>
        </a:p>
      </dsp:txBody>
      <dsp:txXfrm>
        <a:off x="0" y="606035"/>
        <a:ext cx="7772400" cy="605665"/>
      </dsp:txXfrm>
    </dsp:sp>
    <dsp:sp modelId="{A9267FE2-4DCD-442F-A6C3-06DAF6E294F8}">
      <dsp:nvSpPr>
        <dsp:cNvPr id="0" name=""/>
        <dsp:cNvSpPr/>
      </dsp:nvSpPr>
      <dsp:spPr>
        <a:xfrm>
          <a:off x="0" y="1211700"/>
          <a:ext cx="77724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35543-1229-4493-B645-D3F04541FC3C}">
      <dsp:nvSpPr>
        <dsp:cNvPr id="0" name=""/>
        <dsp:cNvSpPr/>
      </dsp:nvSpPr>
      <dsp:spPr>
        <a:xfrm>
          <a:off x="0" y="1211700"/>
          <a:ext cx="7772400" cy="605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Population and income of neighborhoods.</a:t>
          </a:r>
        </a:p>
      </dsp:txBody>
      <dsp:txXfrm>
        <a:off x="0" y="1211700"/>
        <a:ext cx="7772400" cy="605665"/>
      </dsp:txXfrm>
    </dsp:sp>
    <dsp:sp modelId="{E489891A-DC89-42C6-B17A-6AF82EB85BBB}">
      <dsp:nvSpPr>
        <dsp:cNvPr id="0" name=""/>
        <dsp:cNvSpPr/>
      </dsp:nvSpPr>
      <dsp:spPr>
        <a:xfrm>
          <a:off x="0" y="1817366"/>
          <a:ext cx="77724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38C38-C515-4ABC-978E-0674783D2E54}">
      <dsp:nvSpPr>
        <dsp:cNvPr id="0" name=""/>
        <dsp:cNvSpPr/>
      </dsp:nvSpPr>
      <dsp:spPr>
        <a:xfrm>
          <a:off x="0" y="1817366"/>
          <a:ext cx="7772400" cy="605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Collection:</a:t>
          </a:r>
        </a:p>
      </dsp:txBody>
      <dsp:txXfrm>
        <a:off x="0" y="1817366"/>
        <a:ext cx="7772400" cy="605665"/>
      </dsp:txXfrm>
    </dsp:sp>
    <dsp:sp modelId="{9DF4C029-A1C0-4FBC-A153-BECB1928F0C3}">
      <dsp:nvSpPr>
        <dsp:cNvPr id="0" name=""/>
        <dsp:cNvSpPr/>
      </dsp:nvSpPr>
      <dsp:spPr>
        <a:xfrm>
          <a:off x="0" y="2423031"/>
          <a:ext cx="77724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B364D-DB8A-4E23-9F21-E7D49CBD4CCF}">
      <dsp:nvSpPr>
        <dsp:cNvPr id="0" name=""/>
        <dsp:cNvSpPr/>
      </dsp:nvSpPr>
      <dsp:spPr>
        <a:xfrm>
          <a:off x="0" y="2423031"/>
          <a:ext cx="7772400" cy="605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Used Google Maps API for coordinates, and web scraping for neighborhood data.</a:t>
          </a:r>
        </a:p>
      </dsp:txBody>
      <dsp:txXfrm>
        <a:off x="0" y="2423031"/>
        <a:ext cx="7772400" cy="6056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E6357-662C-4A8B-A44E-34E0F72869E3}">
      <dsp:nvSpPr>
        <dsp:cNvPr id="0" name=""/>
        <dsp:cNvSpPr/>
      </dsp:nvSpPr>
      <dsp:spPr>
        <a:xfrm>
          <a:off x="1325840" y="7033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EB19D-9ECE-4F8D-A45F-8BB98764A64D}">
      <dsp:nvSpPr>
        <dsp:cNvPr id="0" name=""/>
        <dsp:cNvSpPr/>
      </dsp:nvSpPr>
      <dsp:spPr>
        <a:xfrm>
          <a:off x="1698778" y="379971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8B6CBB-E76D-4788-AA66-502BB2CC7BF9}">
      <dsp:nvSpPr>
        <dsp:cNvPr id="0" name=""/>
        <dsp:cNvSpPr/>
      </dsp:nvSpPr>
      <dsp:spPr>
        <a:xfrm>
          <a:off x="766434" y="2302033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baseline="0" dirty="0"/>
            <a:t>Used clustering methods to group similar neighborhoods.</a:t>
          </a:r>
          <a:endParaRPr lang="en-US" sz="1700" kern="1200" dirty="0"/>
        </a:p>
      </dsp:txBody>
      <dsp:txXfrm>
        <a:off x="766434" y="2302033"/>
        <a:ext cx="2868750" cy="720000"/>
      </dsp:txXfrm>
    </dsp:sp>
    <dsp:sp modelId="{07C9CF9F-0E78-4BED-8594-A75645FDE838}">
      <dsp:nvSpPr>
        <dsp:cNvPr id="0" name=""/>
        <dsp:cNvSpPr/>
      </dsp:nvSpPr>
      <dsp:spPr>
        <a:xfrm>
          <a:off x="4696621" y="7033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08A9FC-0924-4C2B-9075-04EC0646DDB9}">
      <dsp:nvSpPr>
        <dsp:cNvPr id="0" name=""/>
        <dsp:cNvSpPr/>
      </dsp:nvSpPr>
      <dsp:spPr>
        <a:xfrm>
          <a:off x="5069559" y="379971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212B9-65EA-4797-A076-FBFEE0439B61}">
      <dsp:nvSpPr>
        <dsp:cNvPr id="0" name=""/>
        <dsp:cNvSpPr/>
      </dsp:nvSpPr>
      <dsp:spPr>
        <a:xfrm>
          <a:off x="4137215" y="2302033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baseline="0" dirty="0"/>
            <a:t> Elbow graph helped determine the optimal number of clusters.</a:t>
          </a:r>
          <a:endParaRPr lang="en-US" sz="1700" kern="1200" dirty="0"/>
        </a:p>
      </dsp:txBody>
      <dsp:txXfrm>
        <a:off x="4137215" y="2302033"/>
        <a:ext cx="2868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897E67-864D-41B7-B0FB-59CAB28233DE}">
      <dsp:nvSpPr>
        <dsp:cNvPr id="0" name=""/>
        <dsp:cNvSpPr/>
      </dsp:nvSpPr>
      <dsp:spPr>
        <a:xfrm>
          <a:off x="948" y="281428"/>
          <a:ext cx="3330215" cy="21146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ED508A-19C4-4828-9075-3F77EB685268}">
      <dsp:nvSpPr>
        <dsp:cNvPr id="0" name=""/>
        <dsp:cNvSpPr/>
      </dsp:nvSpPr>
      <dsp:spPr>
        <a:xfrm>
          <a:off x="370972" y="632951"/>
          <a:ext cx="3330215" cy="21146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baseline="0" dirty="0"/>
            <a:t>Nonlinear relationships between population and income impact clustering.</a:t>
          </a:r>
          <a:endParaRPr lang="en-US" sz="2300" kern="1200" dirty="0"/>
        </a:p>
      </dsp:txBody>
      <dsp:txXfrm>
        <a:off x="432909" y="694888"/>
        <a:ext cx="3206341" cy="1990812"/>
      </dsp:txXfrm>
    </dsp:sp>
    <dsp:sp modelId="{1F6B2B9F-66C9-49D3-822E-77A0046B14E4}">
      <dsp:nvSpPr>
        <dsp:cNvPr id="0" name=""/>
        <dsp:cNvSpPr/>
      </dsp:nvSpPr>
      <dsp:spPr>
        <a:xfrm>
          <a:off x="4071211" y="281428"/>
          <a:ext cx="3330215" cy="21146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4A72A6-3679-46B6-9150-192C3B4CE6B0}">
      <dsp:nvSpPr>
        <dsp:cNvPr id="0" name=""/>
        <dsp:cNvSpPr/>
      </dsp:nvSpPr>
      <dsp:spPr>
        <a:xfrm>
          <a:off x="4441235" y="632951"/>
          <a:ext cx="3330215" cy="21146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baseline="0" dirty="0"/>
            <a:t>Correct number of clusters is crucial to avoid overfitting or underfitting.</a:t>
          </a:r>
          <a:endParaRPr lang="en-US" sz="2300" kern="1200" dirty="0"/>
        </a:p>
      </dsp:txBody>
      <dsp:txXfrm>
        <a:off x="4503172" y="694888"/>
        <a:ext cx="3206341" cy="19908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BE437-86DD-43E1-B81A-F8CD0A12A045}">
      <dsp:nvSpPr>
        <dsp:cNvPr id="0" name=""/>
        <dsp:cNvSpPr/>
      </dsp:nvSpPr>
      <dsp:spPr>
        <a:xfrm>
          <a:off x="1016043" y="155791"/>
          <a:ext cx="1589625" cy="1589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0C03B-EC81-45A7-96B8-E65A56101E04}">
      <dsp:nvSpPr>
        <dsp:cNvPr id="0" name=""/>
        <dsp:cNvSpPr/>
      </dsp:nvSpPr>
      <dsp:spPr>
        <a:xfrm>
          <a:off x="44606" y="2153275"/>
          <a:ext cx="353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 dirty="0"/>
            <a:t>Recommender system helps users find the best restaurant based on population, income, and Foursquare API data.</a:t>
          </a:r>
          <a:endParaRPr lang="en-US" sz="1300" kern="1200" dirty="0"/>
        </a:p>
      </dsp:txBody>
      <dsp:txXfrm>
        <a:off x="44606" y="2153275"/>
        <a:ext cx="3532500" cy="720000"/>
      </dsp:txXfrm>
    </dsp:sp>
    <dsp:sp modelId="{AD1BD8B9-2C97-42A3-A8C4-B5542D4F2912}">
      <dsp:nvSpPr>
        <dsp:cNvPr id="0" name=""/>
        <dsp:cNvSpPr/>
      </dsp:nvSpPr>
      <dsp:spPr>
        <a:xfrm>
          <a:off x="5166731" y="155791"/>
          <a:ext cx="1589625" cy="1589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D92E8-0025-4214-BE3A-81226753DA17}">
      <dsp:nvSpPr>
        <dsp:cNvPr id="0" name=""/>
        <dsp:cNvSpPr/>
      </dsp:nvSpPr>
      <dsp:spPr>
        <a:xfrm>
          <a:off x="4195293" y="2153275"/>
          <a:ext cx="353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 dirty="0"/>
            <a:t>The system's accuracy improves with more data.</a:t>
          </a:r>
          <a:endParaRPr lang="en-US" sz="1300" kern="1200" dirty="0"/>
        </a:p>
      </dsp:txBody>
      <dsp:txXfrm>
        <a:off x="4195293" y="2153275"/>
        <a:ext cx="353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2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05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78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5478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15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51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76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94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31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33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5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49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5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87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9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0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63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558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ne glasses on a table">
            <a:extLst>
              <a:ext uri="{FF2B5EF4-FFF2-40B4-BE49-F238E27FC236}">
                <a16:creationId xmlns:a16="http://schemas.microsoft.com/office/drawing/2014/main" id="{03BC7C83-7AA1-C000-3B38-200D745DFA6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447800"/>
            <a:ext cx="6619243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700"/>
              <a:t>Restaurant Recommender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4777380"/>
            <a:ext cx="6619243" cy="861420"/>
          </a:xfrm>
        </p:spPr>
        <p:txBody>
          <a:bodyPr>
            <a:normAutofit/>
          </a:bodyPr>
          <a:lstStyle/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57250"/>
            <a:ext cx="9144000" cy="51435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6781" y="12699"/>
              <a:ext cx="9743668" cy="68453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6200" rIns="0" bIns="0" rtlCol="0" anchor="t">
            <a:spAutoFit/>
          </a:bodyPr>
          <a:lstStyle/>
          <a:p>
            <a:pPr marL="2080736">
              <a:spcBef>
                <a:spcPts val="75"/>
              </a:spcBef>
            </a:pPr>
            <a:r>
              <a:rPr spc="-15" dirty="0"/>
              <a:t>MAPPING</a:t>
            </a:r>
            <a:r>
              <a:rPr spc="-113" dirty="0"/>
              <a:t> </a:t>
            </a:r>
            <a:r>
              <a:rPr dirty="0"/>
              <a:t>AND</a:t>
            </a:r>
            <a:r>
              <a:rPr spc="-98" dirty="0"/>
              <a:t> </a:t>
            </a:r>
            <a:r>
              <a:rPr spc="-19" dirty="0"/>
              <a:t>CLUSTERING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868" y="2559177"/>
            <a:ext cx="4267391" cy="30209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12564" y="2542604"/>
            <a:ext cx="4477703" cy="30209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533" y="1196789"/>
            <a:ext cx="5291535" cy="1302280"/>
          </a:xfrm>
          <a:prstGeom prst="rect">
            <a:avLst/>
          </a:prstGeom>
        </p:spPr>
        <p:txBody>
          <a:bodyPr vert="horz" wrap="square" lIns="0" tIns="9525" rIns="0" bIns="0" rtlCol="0" anchor="t">
            <a:spAutoFit/>
          </a:bodyPr>
          <a:lstStyle/>
          <a:p>
            <a:pPr marL="9525">
              <a:spcBef>
                <a:spcPts val="75"/>
              </a:spcBef>
            </a:pPr>
            <a:r>
              <a:rPr spc="-41" dirty="0"/>
              <a:t>RESULTS</a:t>
            </a:r>
            <a:r>
              <a:rPr spc="-105" dirty="0"/>
              <a:t> </a:t>
            </a:r>
            <a:r>
              <a:rPr dirty="0"/>
              <a:t>AND</a:t>
            </a:r>
            <a:r>
              <a:rPr spc="-98" dirty="0"/>
              <a:t> </a:t>
            </a:r>
            <a:r>
              <a:rPr spc="-19" dirty="0"/>
              <a:t>CONCLUSION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462" y="1051560"/>
            <a:ext cx="8748713" cy="4757261"/>
            <a:chOff x="361950" y="259079"/>
            <a:chExt cx="11664950" cy="63430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5243" y="259079"/>
              <a:ext cx="5121402" cy="41605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50" y="4616195"/>
              <a:ext cx="11664696" cy="1985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Clustering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35037D-4CFD-E1CC-7D37-403DF4E257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8911715"/>
              </p:ext>
            </p:extLst>
          </p:nvPr>
        </p:nvGraphicFramePr>
        <p:xfrm>
          <a:off x="685800" y="2532475"/>
          <a:ext cx="77724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uses in a village">
            <a:extLst>
              <a:ext uri="{FF2B5EF4-FFF2-40B4-BE49-F238E27FC236}">
                <a16:creationId xmlns:a16="http://schemas.microsoft.com/office/drawing/2014/main" id="{5720740F-D5D8-F9CB-E082-3D166A22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09" r="24046"/>
          <a:stretch/>
        </p:blipFill>
        <p:spPr>
          <a:xfrm>
            <a:off x="20" y="10"/>
            <a:ext cx="5609348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7306" y="640831"/>
            <a:ext cx="2514096" cy="1573863"/>
          </a:xfrm>
        </p:spPr>
        <p:txBody>
          <a:bodyPr>
            <a:normAutofit/>
          </a:bodyPr>
          <a:lstStyle/>
          <a:p>
            <a:pPr algn="l"/>
            <a:r>
              <a:t>Results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7306" y="2367092"/>
            <a:ext cx="2514096" cy="3881309"/>
          </a:xfrm>
        </p:spPr>
        <p:txBody>
          <a:bodyPr>
            <a:normAutofit/>
          </a:bodyPr>
          <a:lstStyle/>
          <a:p>
            <a:r>
              <a:rPr lang="en-US" sz="1600" dirty="0"/>
              <a:t>Example of neighborhood 'Whitefield':</a:t>
            </a:r>
          </a:p>
          <a:p>
            <a:r>
              <a:rPr lang="en-US" sz="1600" dirty="0"/>
              <a:t>Model recommended neighborhoods with similar characteristics.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Discussion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E12E3F7-773E-C2DE-211C-40BD28A1D9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6420553"/>
              </p:ext>
            </p:extLst>
          </p:nvPr>
        </p:nvGraphicFramePr>
        <p:xfrm>
          <a:off x="685800" y="2532475"/>
          <a:ext cx="77724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9A7BC5-85C0-E747-EF0C-77CD547A0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317327"/>
              </p:ext>
            </p:extLst>
          </p:nvPr>
        </p:nvGraphicFramePr>
        <p:xfrm>
          <a:off x="685800" y="2532475"/>
          <a:ext cx="77724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597" y="640831"/>
            <a:ext cx="2514096" cy="1573863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597" y="2367092"/>
            <a:ext cx="2514096" cy="388130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200"/>
              <a:t>Problem Background:</a:t>
            </a:r>
          </a:p>
          <a:p>
            <a:pPr>
              <a:lnSpc>
                <a:spcPct val="110000"/>
              </a:lnSpc>
            </a:pPr>
            <a:r>
              <a:rPr lang="en-US" sz="1200"/>
              <a:t>- Bangalore, India’s third-largest city, offers a diverse culinary experience.</a:t>
            </a:r>
          </a:p>
          <a:p>
            <a:pPr>
              <a:lnSpc>
                <a:spcPct val="110000"/>
              </a:lnSpc>
            </a:pPr>
            <a:r>
              <a:rPr lang="en-US" sz="1200"/>
              <a:t>- Travelers often face challenges in finding good, affordable restaurants.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200"/>
          </a:p>
          <a:p>
            <a:pPr>
              <a:lnSpc>
                <a:spcPct val="110000"/>
              </a:lnSpc>
            </a:pPr>
            <a:r>
              <a:rPr lang="en-US" sz="1200"/>
              <a:t>Problem Description:</a:t>
            </a:r>
          </a:p>
          <a:p>
            <a:pPr>
              <a:lnSpc>
                <a:spcPct val="110000"/>
              </a:lnSpc>
            </a:pPr>
            <a:r>
              <a:rPr lang="en-US" sz="1200"/>
              <a:t>- Need to recommend the right restaurant based on proximity, ratings, cost, and specialties.</a:t>
            </a:r>
          </a:p>
        </p:txBody>
      </p:sp>
      <p:pic>
        <p:nvPicPr>
          <p:cNvPr id="5" name="Picture 4" descr="People in a restaurant">
            <a:extLst>
              <a:ext uri="{FF2B5EF4-FFF2-40B4-BE49-F238E27FC236}">
                <a16:creationId xmlns:a16="http://schemas.microsoft.com/office/drawing/2014/main" id="{009B8F39-5125-51FA-D96E-7DE6D1842B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61" r="34541" b="-1"/>
          <a:stretch/>
        </p:blipFill>
        <p:spPr>
          <a:xfrm>
            <a:off x="3534631" y="10"/>
            <a:ext cx="5609368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Questions to Address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77796E-2ADB-DC68-0CC0-75ACFAE1C3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1094"/>
              </p:ext>
            </p:extLst>
          </p:nvPr>
        </p:nvGraphicFramePr>
        <p:xfrm>
          <a:off x="685800" y="2532475"/>
          <a:ext cx="77724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Target Audience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81E714D-A29C-9FB5-6677-FD012AC780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763351"/>
              </p:ext>
            </p:extLst>
          </p:nvPr>
        </p:nvGraphicFramePr>
        <p:xfrm>
          <a:off x="685800" y="2532475"/>
          <a:ext cx="77724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5B7961-D5E9-A7F4-2109-3857AAD434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19672"/>
              </p:ext>
            </p:extLst>
          </p:nvPr>
        </p:nvGraphicFramePr>
        <p:xfrm>
          <a:off x="685800" y="2532475"/>
          <a:ext cx="77724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3999" y="1637897"/>
            <a:ext cx="5830004" cy="56361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386238">
              <a:lnSpc>
                <a:spcPct val="100000"/>
              </a:lnSpc>
              <a:spcBef>
                <a:spcPts val="75"/>
              </a:spcBef>
            </a:pPr>
            <a:r>
              <a:rPr spc="-30" dirty="0"/>
              <a:t>METHODOLOGY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12960" y="3831335"/>
            <a:ext cx="1185863" cy="878205"/>
            <a:chOff x="4150614" y="3965447"/>
            <a:chExt cx="1581150" cy="1170940"/>
          </a:xfrm>
        </p:grpSpPr>
        <p:sp>
          <p:nvSpPr>
            <p:cNvPr id="4" name="object 4"/>
            <p:cNvSpPr/>
            <p:nvPr/>
          </p:nvSpPr>
          <p:spPr>
            <a:xfrm>
              <a:off x="4160139" y="5080634"/>
              <a:ext cx="1562100" cy="45720"/>
            </a:xfrm>
            <a:custGeom>
              <a:avLst/>
              <a:gdLst/>
              <a:ahLst/>
              <a:cxnLst/>
              <a:rect l="l" t="t" r="r" b="b"/>
              <a:pathLst>
                <a:path w="1562100" h="45720">
                  <a:moveTo>
                    <a:pt x="0" y="0"/>
                  </a:moveTo>
                  <a:lnTo>
                    <a:pt x="1562100" y="45720"/>
                  </a:lnTo>
                </a:path>
              </a:pathLst>
            </a:custGeom>
            <a:ln w="19050">
              <a:solidFill>
                <a:srgbClr val="5F71C1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4471797" y="3974972"/>
              <a:ext cx="740410" cy="45720"/>
            </a:xfrm>
            <a:custGeom>
              <a:avLst/>
              <a:gdLst/>
              <a:ahLst/>
              <a:cxnLst/>
              <a:rect l="l" t="t" r="r" b="b"/>
              <a:pathLst>
                <a:path w="740410" h="45720">
                  <a:moveTo>
                    <a:pt x="0" y="45719"/>
                  </a:moveTo>
                  <a:lnTo>
                    <a:pt x="739902" y="0"/>
                  </a:lnTo>
                </a:path>
              </a:pathLst>
            </a:custGeom>
            <a:ln w="19050">
              <a:solidFill>
                <a:srgbClr val="5F71C1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91350" y="2573275"/>
            <a:ext cx="3430905" cy="2518409"/>
            <a:chOff x="1188466" y="2288032"/>
            <a:chExt cx="4574540" cy="3357879"/>
          </a:xfrm>
        </p:grpSpPr>
        <p:sp>
          <p:nvSpPr>
            <p:cNvPr id="7" name="object 7"/>
            <p:cNvSpPr/>
            <p:nvPr/>
          </p:nvSpPr>
          <p:spPr>
            <a:xfrm>
              <a:off x="4120514" y="2840355"/>
              <a:ext cx="1633220" cy="45720"/>
            </a:xfrm>
            <a:custGeom>
              <a:avLst/>
              <a:gdLst/>
              <a:ahLst/>
              <a:cxnLst/>
              <a:rect l="l" t="t" r="r" b="b"/>
              <a:pathLst>
                <a:path w="1633220" h="45719">
                  <a:moveTo>
                    <a:pt x="0" y="45720"/>
                  </a:moveTo>
                  <a:lnTo>
                    <a:pt x="1632966" y="0"/>
                  </a:lnTo>
                </a:path>
              </a:pathLst>
            </a:custGeom>
            <a:ln w="19050">
              <a:solidFill>
                <a:srgbClr val="5F71C1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2452" y="2801835"/>
              <a:ext cx="1616303" cy="161630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89101" y="2288667"/>
              <a:ext cx="3356610" cy="3356610"/>
            </a:xfrm>
            <a:custGeom>
              <a:avLst/>
              <a:gdLst/>
              <a:ahLst/>
              <a:cxnLst/>
              <a:rect l="l" t="t" r="r" b="b"/>
              <a:pathLst>
                <a:path w="3356610" h="3356610">
                  <a:moveTo>
                    <a:pt x="0" y="1678304"/>
                  </a:moveTo>
                  <a:lnTo>
                    <a:pt x="690" y="1629686"/>
                  </a:lnTo>
                  <a:lnTo>
                    <a:pt x="2750" y="1581409"/>
                  </a:lnTo>
                  <a:lnTo>
                    <a:pt x="6160" y="1533495"/>
                  </a:lnTo>
                  <a:lnTo>
                    <a:pt x="10902" y="1485960"/>
                  </a:lnTo>
                  <a:lnTo>
                    <a:pt x="16956" y="1438824"/>
                  </a:lnTo>
                  <a:lnTo>
                    <a:pt x="24305" y="1392105"/>
                  </a:lnTo>
                  <a:lnTo>
                    <a:pt x="32930" y="1345823"/>
                  </a:lnTo>
                  <a:lnTo>
                    <a:pt x="42812" y="1299995"/>
                  </a:lnTo>
                  <a:lnTo>
                    <a:pt x="53932" y="1254640"/>
                  </a:lnTo>
                  <a:lnTo>
                    <a:pt x="66272" y="1209778"/>
                  </a:lnTo>
                  <a:lnTo>
                    <a:pt x="79813" y="1165426"/>
                  </a:lnTo>
                  <a:lnTo>
                    <a:pt x="94536" y="1121603"/>
                  </a:lnTo>
                  <a:lnTo>
                    <a:pt x="110423" y="1078329"/>
                  </a:lnTo>
                  <a:lnTo>
                    <a:pt x="127455" y="1035621"/>
                  </a:lnTo>
                  <a:lnTo>
                    <a:pt x="145614" y="993498"/>
                  </a:lnTo>
                  <a:lnTo>
                    <a:pt x="164880" y="951980"/>
                  </a:lnTo>
                  <a:lnTo>
                    <a:pt x="185235" y="911084"/>
                  </a:lnTo>
                  <a:lnTo>
                    <a:pt x="206661" y="870829"/>
                  </a:lnTo>
                  <a:lnTo>
                    <a:pt x="229139" y="831234"/>
                  </a:lnTo>
                  <a:lnTo>
                    <a:pt x="252649" y="792318"/>
                  </a:lnTo>
                  <a:lnTo>
                    <a:pt x="277174" y="754099"/>
                  </a:lnTo>
                  <a:lnTo>
                    <a:pt x="302695" y="716596"/>
                  </a:lnTo>
                  <a:lnTo>
                    <a:pt x="329193" y="679828"/>
                  </a:lnTo>
                  <a:lnTo>
                    <a:pt x="356650" y="643813"/>
                  </a:lnTo>
                  <a:lnTo>
                    <a:pt x="385046" y="608569"/>
                  </a:lnTo>
                  <a:lnTo>
                    <a:pt x="414364" y="574116"/>
                  </a:lnTo>
                  <a:lnTo>
                    <a:pt x="444584" y="540473"/>
                  </a:lnTo>
                  <a:lnTo>
                    <a:pt x="475688" y="507657"/>
                  </a:lnTo>
                  <a:lnTo>
                    <a:pt x="507657" y="475688"/>
                  </a:lnTo>
                  <a:lnTo>
                    <a:pt x="540473" y="444584"/>
                  </a:lnTo>
                  <a:lnTo>
                    <a:pt x="574116" y="414364"/>
                  </a:lnTo>
                  <a:lnTo>
                    <a:pt x="608569" y="385046"/>
                  </a:lnTo>
                  <a:lnTo>
                    <a:pt x="643813" y="356650"/>
                  </a:lnTo>
                  <a:lnTo>
                    <a:pt x="679828" y="329193"/>
                  </a:lnTo>
                  <a:lnTo>
                    <a:pt x="716596" y="302695"/>
                  </a:lnTo>
                  <a:lnTo>
                    <a:pt x="754099" y="277174"/>
                  </a:lnTo>
                  <a:lnTo>
                    <a:pt x="792318" y="252649"/>
                  </a:lnTo>
                  <a:lnTo>
                    <a:pt x="831234" y="229139"/>
                  </a:lnTo>
                  <a:lnTo>
                    <a:pt x="870829" y="206661"/>
                  </a:lnTo>
                  <a:lnTo>
                    <a:pt x="911084" y="185235"/>
                  </a:lnTo>
                  <a:lnTo>
                    <a:pt x="951980" y="164880"/>
                  </a:lnTo>
                  <a:lnTo>
                    <a:pt x="993498" y="145614"/>
                  </a:lnTo>
                  <a:lnTo>
                    <a:pt x="1035621" y="127455"/>
                  </a:lnTo>
                  <a:lnTo>
                    <a:pt x="1078329" y="110423"/>
                  </a:lnTo>
                  <a:lnTo>
                    <a:pt x="1121603" y="94536"/>
                  </a:lnTo>
                  <a:lnTo>
                    <a:pt x="1165426" y="79813"/>
                  </a:lnTo>
                  <a:lnTo>
                    <a:pt x="1209778" y="66272"/>
                  </a:lnTo>
                  <a:lnTo>
                    <a:pt x="1254640" y="53932"/>
                  </a:lnTo>
                  <a:lnTo>
                    <a:pt x="1299995" y="42812"/>
                  </a:lnTo>
                  <a:lnTo>
                    <a:pt x="1345823" y="32930"/>
                  </a:lnTo>
                  <a:lnTo>
                    <a:pt x="1392105" y="24305"/>
                  </a:lnTo>
                  <a:lnTo>
                    <a:pt x="1438824" y="16956"/>
                  </a:lnTo>
                  <a:lnTo>
                    <a:pt x="1485960" y="10902"/>
                  </a:lnTo>
                  <a:lnTo>
                    <a:pt x="1533495" y="6160"/>
                  </a:lnTo>
                  <a:lnTo>
                    <a:pt x="1581409" y="2750"/>
                  </a:lnTo>
                  <a:lnTo>
                    <a:pt x="1629686" y="690"/>
                  </a:lnTo>
                  <a:lnTo>
                    <a:pt x="1678305" y="0"/>
                  </a:lnTo>
                  <a:lnTo>
                    <a:pt x="1726923" y="690"/>
                  </a:lnTo>
                  <a:lnTo>
                    <a:pt x="1775200" y="2750"/>
                  </a:lnTo>
                  <a:lnTo>
                    <a:pt x="1823114" y="6160"/>
                  </a:lnTo>
                  <a:lnTo>
                    <a:pt x="1870649" y="10902"/>
                  </a:lnTo>
                  <a:lnTo>
                    <a:pt x="1917785" y="16956"/>
                  </a:lnTo>
                  <a:lnTo>
                    <a:pt x="1964504" y="24305"/>
                  </a:lnTo>
                  <a:lnTo>
                    <a:pt x="2010786" y="32930"/>
                  </a:lnTo>
                  <a:lnTo>
                    <a:pt x="2056614" y="42812"/>
                  </a:lnTo>
                  <a:lnTo>
                    <a:pt x="2101969" y="53932"/>
                  </a:lnTo>
                  <a:lnTo>
                    <a:pt x="2146831" y="66272"/>
                  </a:lnTo>
                  <a:lnTo>
                    <a:pt x="2191183" y="79813"/>
                  </a:lnTo>
                  <a:lnTo>
                    <a:pt x="2235006" y="94536"/>
                  </a:lnTo>
                  <a:lnTo>
                    <a:pt x="2278280" y="110423"/>
                  </a:lnTo>
                  <a:lnTo>
                    <a:pt x="2320988" y="127455"/>
                  </a:lnTo>
                  <a:lnTo>
                    <a:pt x="2363111" y="145614"/>
                  </a:lnTo>
                  <a:lnTo>
                    <a:pt x="2404629" y="164880"/>
                  </a:lnTo>
                  <a:lnTo>
                    <a:pt x="2445525" y="185235"/>
                  </a:lnTo>
                  <a:lnTo>
                    <a:pt x="2485780" y="206661"/>
                  </a:lnTo>
                  <a:lnTo>
                    <a:pt x="2525375" y="229139"/>
                  </a:lnTo>
                  <a:lnTo>
                    <a:pt x="2564291" y="252649"/>
                  </a:lnTo>
                  <a:lnTo>
                    <a:pt x="2602510" y="277174"/>
                  </a:lnTo>
                  <a:lnTo>
                    <a:pt x="2640013" y="302695"/>
                  </a:lnTo>
                  <a:lnTo>
                    <a:pt x="2676781" y="329193"/>
                  </a:lnTo>
                  <a:lnTo>
                    <a:pt x="2712796" y="356650"/>
                  </a:lnTo>
                  <a:lnTo>
                    <a:pt x="2748040" y="385046"/>
                  </a:lnTo>
                  <a:lnTo>
                    <a:pt x="2782493" y="414364"/>
                  </a:lnTo>
                  <a:lnTo>
                    <a:pt x="2816136" y="444584"/>
                  </a:lnTo>
                  <a:lnTo>
                    <a:pt x="2848952" y="475688"/>
                  </a:lnTo>
                  <a:lnTo>
                    <a:pt x="2880921" y="507657"/>
                  </a:lnTo>
                  <a:lnTo>
                    <a:pt x="2912025" y="540473"/>
                  </a:lnTo>
                  <a:lnTo>
                    <a:pt x="2942245" y="574116"/>
                  </a:lnTo>
                  <a:lnTo>
                    <a:pt x="2971563" y="608569"/>
                  </a:lnTo>
                  <a:lnTo>
                    <a:pt x="2999959" y="643813"/>
                  </a:lnTo>
                  <a:lnTo>
                    <a:pt x="3027416" y="679828"/>
                  </a:lnTo>
                  <a:lnTo>
                    <a:pt x="3053914" y="716596"/>
                  </a:lnTo>
                  <a:lnTo>
                    <a:pt x="3079435" y="754099"/>
                  </a:lnTo>
                  <a:lnTo>
                    <a:pt x="3103960" y="792318"/>
                  </a:lnTo>
                  <a:lnTo>
                    <a:pt x="3127470" y="831234"/>
                  </a:lnTo>
                  <a:lnTo>
                    <a:pt x="3149948" y="870829"/>
                  </a:lnTo>
                  <a:lnTo>
                    <a:pt x="3171374" y="911084"/>
                  </a:lnTo>
                  <a:lnTo>
                    <a:pt x="3191729" y="951980"/>
                  </a:lnTo>
                  <a:lnTo>
                    <a:pt x="3210995" y="993498"/>
                  </a:lnTo>
                  <a:lnTo>
                    <a:pt x="3229154" y="1035621"/>
                  </a:lnTo>
                  <a:lnTo>
                    <a:pt x="3246186" y="1078329"/>
                  </a:lnTo>
                  <a:lnTo>
                    <a:pt x="3262073" y="1121603"/>
                  </a:lnTo>
                  <a:lnTo>
                    <a:pt x="3276796" y="1165426"/>
                  </a:lnTo>
                  <a:lnTo>
                    <a:pt x="3290337" y="1209778"/>
                  </a:lnTo>
                  <a:lnTo>
                    <a:pt x="3302677" y="1254640"/>
                  </a:lnTo>
                  <a:lnTo>
                    <a:pt x="3313797" y="1299995"/>
                  </a:lnTo>
                  <a:lnTo>
                    <a:pt x="3323679" y="1345823"/>
                  </a:lnTo>
                  <a:lnTo>
                    <a:pt x="3332304" y="1392105"/>
                  </a:lnTo>
                  <a:lnTo>
                    <a:pt x="3339653" y="1438824"/>
                  </a:lnTo>
                  <a:lnTo>
                    <a:pt x="3345707" y="1485960"/>
                  </a:lnTo>
                  <a:lnTo>
                    <a:pt x="3350449" y="1533495"/>
                  </a:lnTo>
                  <a:lnTo>
                    <a:pt x="3353859" y="1581409"/>
                  </a:lnTo>
                  <a:lnTo>
                    <a:pt x="3355919" y="1629686"/>
                  </a:lnTo>
                  <a:lnTo>
                    <a:pt x="3356610" y="1678304"/>
                  </a:lnTo>
                  <a:lnTo>
                    <a:pt x="3355919" y="1726923"/>
                  </a:lnTo>
                  <a:lnTo>
                    <a:pt x="3353859" y="1775200"/>
                  </a:lnTo>
                  <a:lnTo>
                    <a:pt x="3350449" y="1823114"/>
                  </a:lnTo>
                  <a:lnTo>
                    <a:pt x="3345707" y="1870649"/>
                  </a:lnTo>
                  <a:lnTo>
                    <a:pt x="3339653" y="1917785"/>
                  </a:lnTo>
                  <a:lnTo>
                    <a:pt x="3332304" y="1964504"/>
                  </a:lnTo>
                  <a:lnTo>
                    <a:pt x="3323679" y="2010786"/>
                  </a:lnTo>
                  <a:lnTo>
                    <a:pt x="3313797" y="2056614"/>
                  </a:lnTo>
                  <a:lnTo>
                    <a:pt x="3302677" y="2101969"/>
                  </a:lnTo>
                  <a:lnTo>
                    <a:pt x="3290337" y="2146831"/>
                  </a:lnTo>
                  <a:lnTo>
                    <a:pt x="3276796" y="2191183"/>
                  </a:lnTo>
                  <a:lnTo>
                    <a:pt x="3262073" y="2235006"/>
                  </a:lnTo>
                  <a:lnTo>
                    <a:pt x="3246186" y="2278280"/>
                  </a:lnTo>
                  <a:lnTo>
                    <a:pt x="3229154" y="2320988"/>
                  </a:lnTo>
                  <a:lnTo>
                    <a:pt x="3210995" y="2363111"/>
                  </a:lnTo>
                  <a:lnTo>
                    <a:pt x="3191729" y="2404629"/>
                  </a:lnTo>
                  <a:lnTo>
                    <a:pt x="3171374" y="2445525"/>
                  </a:lnTo>
                  <a:lnTo>
                    <a:pt x="3149948" y="2485780"/>
                  </a:lnTo>
                  <a:lnTo>
                    <a:pt x="3127470" y="2525375"/>
                  </a:lnTo>
                  <a:lnTo>
                    <a:pt x="3103960" y="2564291"/>
                  </a:lnTo>
                  <a:lnTo>
                    <a:pt x="3079435" y="2602510"/>
                  </a:lnTo>
                  <a:lnTo>
                    <a:pt x="3053914" y="2640013"/>
                  </a:lnTo>
                  <a:lnTo>
                    <a:pt x="3027416" y="2676781"/>
                  </a:lnTo>
                  <a:lnTo>
                    <a:pt x="2999959" y="2712796"/>
                  </a:lnTo>
                  <a:lnTo>
                    <a:pt x="2971563" y="2748040"/>
                  </a:lnTo>
                  <a:lnTo>
                    <a:pt x="2942245" y="2782493"/>
                  </a:lnTo>
                  <a:lnTo>
                    <a:pt x="2912025" y="2816136"/>
                  </a:lnTo>
                  <a:lnTo>
                    <a:pt x="2880921" y="2848952"/>
                  </a:lnTo>
                  <a:lnTo>
                    <a:pt x="2848952" y="2880921"/>
                  </a:lnTo>
                  <a:lnTo>
                    <a:pt x="2816136" y="2912025"/>
                  </a:lnTo>
                  <a:lnTo>
                    <a:pt x="2782493" y="2942245"/>
                  </a:lnTo>
                  <a:lnTo>
                    <a:pt x="2748040" y="2971563"/>
                  </a:lnTo>
                  <a:lnTo>
                    <a:pt x="2712796" y="2999959"/>
                  </a:lnTo>
                  <a:lnTo>
                    <a:pt x="2676781" y="3027416"/>
                  </a:lnTo>
                  <a:lnTo>
                    <a:pt x="2640013" y="3053914"/>
                  </a:lnTo>
                  <a:lnTo>
                    <a:pt x="2602510" y="3079435"/>
                  </a:lnTo>
                  <a:lnTo>
                    <a:pt x="2564291" y="3103960"/>
                  </a:lnTo>
                  <a:lnTo>
                    <a:pt x="2525375" y="3127470"/>
                  </a:lnTo>
                  <a:lnTo>
                    <a:pt x="2485780" y="3149948"/>
                  </a:lnTo>
                  <a:lnTo>
                    <a:pt x="2445525" y="3171374"/>
                  </a:lnTo>
                  <a:lnTo>
                    <a:pt x="2404629" y="3191729"/>
                  </a:lnTo>
                  <a:lnTo>
                    <a:pt x="2363111" y="3210995"/>
                  </a:lnTo>
                  <a:lnTo>
                    <a:pt x="2320988" y="3229154"/>
                  </a:lnTo>
                  <a:lnTo>
                    <a:pt x="2278280" y="3246186"/>
                  </a:lnTo>
                  <a:lnTo>
                    <a:pt x="2235006" y="3262073"/>
                  </a:lnTo>
                  <a:lnTo>
                    <a:pt x="2191183" y="3276796"/>
                  </a:lnTo>
                  <a:lnTo>
                    <a:pt x="2146831" y="3290337"/>
                  </a:lnTo>
                  <a:lnTo>
                    <a:pt x="2101969" y="3302677"/>
                  </a:lnTo>
                  <a:lnTo>
                    <a:pt x="2056614" y="3313797"/>
                  </a:lnTo>
                  <a:lnTo>
                    <a:pt x="2010786" y="3323679"/>
                  </a:lnTo>
                  <a:lnTo>
                    <a:pt x="1964504" y="3332304"/>
                  </a:lnTo>
                  <a:lnTo>
                    <a:pt x="1917785" y="3339653"/>
                  </a:lnTo>
                  <a:lnTo>
                    <a:pt x="1870649" y="3345707"/>
                  </a:lnTo>
                  <a:lnTo>
                    <a:pt x="1823114" y="3350449"/>
                  </a:lnTo>
                  <a:lnTo>
                    <a:pt x="1775200" y="3353859"/>
                  </a:lnTo>
                  <a:lnTo>
                    <a:pt x="1726923" y="3355919"/>
                  </a:lnTo>
                  <a:lnTo>
                    <a:pt x="1678305" y="3356609"/>
                  </a:lnTo>
                  <a:lnTo>
                    <a:pt x="1629686" y="3355919"/>
                  </a:lnTo>
                  <a:lnTo>
                    <a:pt x="1581409" y="3353859"/>
                  </a:lnTo>
                  <a:lnTo>
                    <a:pt x="1533495" y="3350449"/>
                  </a:lnTo>
                  <a:lnTo>
                    <a:pt x="1485960" y="3345707"/>
                  </a:lnTo>
                  <a:lnTo>
                    <a:pt x="1438824" y="3339653"/>
                  </a:lnTo>
                  <a:lnTo>
                    <a:pt x="1392105" y="3332304"/>
                  </a:lnTo>
                  <a:lnTo>
                    <a:pt x="1345823" y="3323679"/>
                  </a:lnTo>
                  <a:lnTo>
                    <a:pt x="1299995" y="3313797"/>
                  </a:lnTo>
                  <a:lnTo>
                    <a:pt x="1254640" y="3302677"/>
                  </a:lnTo>
                  <a:lnTo>
                    <a:pt x="1209778" y="3290337"/>
                  </a:lnTo>
                  <a:lnTo>
                    <a:pt x="1165426" y="3276796"/>
                  </a:lnTo>
                  <a:lnTo>
                    <a:pt x="1121603" y="3262073"/>
                  </a:lnTo>
                  <a:lnTo>
                    <a:pt x="1078329" y="3246186"/>
                  </a:lnTo>
                  <a:lnTo>
                    <a:pt x="1035621" y="3229154"/>
                  </a:lnTo>
                  <a:lnTo>
                    <a:pt x="993498" y="3210995"/>
                  </a:lnTo>
                  <a:lnTo>
                    <a:pt x="951980" y="3191729"/>
                  </a:lnTo>
                  <a:lnTo>
                    <a:pt x="911084" y="3171374"/>
                  </a:lnTo>
                  <a:lnTo>
                    <a:pt x="870829" y="3149948"/>
                  </a:lnTo>
                  <a:lnTo>
                    <a:pt x="831234" y="3127470"/>
                  </a:lnTo>
                  <a:lnTo>
                    <a:pt x="792318" y="3103960"/>
                  </a:lnTo>
                  <a:lnTo>
                    <a:pt x="754099" y="3079435"/>
                  </a:lnTo>
                  <a:lnTo>
                    <a:pt x="716596" y="3053914"/>
                  </a:lnTo>
                  <a:lnTo>
                    <a:pt x="679828" y="3027416"/>
                  </a:lnTo>
                  <a:lnTo>
                    <a:pt x="643813" y="2999959"/>
                  </a:lnTo>
                  <a:lnTo>
                    <a:pt x="608569" y="2971563"/>
                  </a:lnTo>
                  <a:lnTo>
                    <a:pt x="574116" y="2942245"/>
                  </a:lnTo>
                  <a:lnTo>
                    <a:pt x="540473" y="2912025"/>
                  </a:lnTo>
                  <a:lnTo>
                    <a:pt x="507657" y="2880921"/>
                  </a:lnTo>
                  <a:lnTo>
                    <a:pt x="475688" y="2848952"/>
                  </a:lnTo>
                  <a:lnTo>
                    <a:pt x="444584" y="2816136"/>
                  </a:lnTo>
                  <a:lnTo>
                    <a:pt x="414364" y="2782493"/>
                  </a:lnTo>
                  <a:lnTo>
                    <a:pt x="385046" y="2748040"/>
                  </a:lnTo>
                  <a:lnTo>
                    <a:pt x="356650" y="2712796"/>
                  </a:lnTo>
                  <a:lnTo>
                    <a:pt x="329193" y="2676781"/>
                  </a:lnTo>
                  <a:lnTo>
                    <a:pt x="302695" y="2640013"/>
                  </a:lnTo>
                  <a:lnTo>
                    <a:pt x="277174" y="2602510"/>
                  </a:lnTo>
                  <a:lnTo>
                    <a:pt x="252649" y="2564291"/>
                  </a:lnTo>
                  <a:lnTo>
                    <a:pt x="229139" y="2525375"/>
                  </a:lnTo>
                  <a:lnTo>
                    <a:pt x="206661" y="2485780"/>
                  </a:lnTo>
                  <a:lnTo>
                    <a:pt x="185235" y="2445525"/>
                  </a:lnTo>
                  <a:lnTo>
                    <a:pt x="164880" y="2404629"/>
                  </a:lnTo>
                  <a:lnTo>
                    <a:pt x="145614" y="2363111"/>
                  </a:lnTo>
                  <a:lnTo>
                    <a:pt x="127455" y="2320988"/>
                  </a:lnTo>
                  <a:lnTo>
                    <a:pt x="110423" y="2278280"/>
                  </a:lnTo>
                  <a:lnTo>
                    <a:pt x="94536" y="2235006"/>
                  </a:lnTo>
                  <a:lnTo>
                    <a:pt x="79813" y="2191183"/>
                  </a:lnTo>
                  <a:lnTo>
                    <a:pt x="66272" y="2146831"/>
                  </a:lnTo>
                  <a:lnTo>
                    <a:pt x="53932" y="2101969"/>
                  </a:lnTo>
                  <a:lnTo>
                    <a:pt x="42812" y="2056614"/>
                  </a:lnTo>
                  <a:lnTo>
                    <a:pt x="32930" y="2010786"/>
                  </a:lnTo>
                  <a:lnTo>
                    <a:pt x="24305" y="1964504"/>
                  </a:lnTo>
                  <a:lnTo>
                    <a:pt x="16956" y="1917785"/>
                  </a:lnTo>
                  <a:lnTo>
                    <a:pt x="10902" y="1870649"/>
                  </a:lnTo>
                  <a:lnTo>
                    <a:pt x="6160" y="1823114"/>
                  </a:lnTo>
                  <a:lnTo>
                    <a:pt x="2750" y="1775200"/>
                  </a:lnTo>
                  <a:lnTo>
                    <a:pt x="690" y="1726923"/>
                  </a:lnTo>
                  <a:lnTo>
                    <a:pt x="0" y="167830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58382" y="4143746"/>
            <a:ext cx="1323975" cy="522900"/>
          </a:xfrm>
          <a:prstGeom prst="rect">
            <a:avLst/>
          </a:prstGeom>
        </p:spPr>
        <p:txBody>
          <a:bodyPr vert="horz" wrap="square" lIns="0" tIns="35243" rIns="0" bIns="0" rtlCol="0">
            <a:spAutoFit/>
          </a:bodyPr>
          <a:lstStyle/>
          <a:p>
            <a:pPr marL="345281" marR="3810" indent="-336232">
              <a:lnSpc>
                <a:spcPts val="1898"/>
              </a:lnSpc>
              <a:spcBef>
                <a:spcPts val="278"/>
              </a:spcBef>
            </a:pPr>
            <a:r>
              <a:rPr sz="1725" spc="-15" dirty="0">
                <a:solidFill>
                  <a:srgbClr val="FFFFFF"/>
                </a:solidFill>
                <a:latin typeface="Carlito"/>
                <a:cs typeface="Carlito"/>
              </a:rPr>
              <a:t>Recommender </a:t>
            </a:r>
            <a:r>
              <a:rPr sz="1725" spc="-8" dirty="0">
                <a:solidFill>
                  <a:srgbClr val="FFFFFF"/>
                </a:solidFill>
                <a:latin typeface="Carlito"/>
                <a:cs typeface="Carlito"/>
              </a:rPr>
              <a:t>System</a:t>
            </a:r>
            <a:endParaRPr sz="1725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30776" y="2566606"/>
            <a:ext cx="1132523" cy="1650683"/>
            <a:chOff x="5241035" y="2279142"/>
            <a:chExt cx="1510030" cy="220091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3668" y="2288667"/>
              <a:ext cx="1007363" cy="100736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733668" y="2288667"/>
              <a:ext cx="1007744" cy="1007744"/>
            </a:xfrm>
            <a:custGeom>
              <a:avLst/>
              <a:gdLst/>
              <a:ahLst/>
              <a:cxnLst/>
              <a:rect l="l" t="t" r="r" b="b"/>
              <a:pathLst>
                <a:path w="1007745" h="1007745">
                  <a:moveTo>
                    <a:pt x="0" y="503681"/>
                  </a:moveTo>
                  <a:lnTo>
                    <a:pt x="2305" y="455173"/>
                  </a:lnTo>
                  <a:lnTo>
                    <a:pt x="9081" y="407969"/>
                  </a:lnTo>
                  <a:lnTo>
                    <a:pt x="20117" y="362281"/>
                  </a:lnTo>
                  <a:lnTo>
                    <a:pt x="35202" y="318319"/>
                  </a:lnTo>
                  <a:lnTo>
                    <a:pt x="54124" y="276296"/>
                  </a:lnTo>
                  <a:lnTo>
                    <a:pt x="76672" y="236422"/>
                  </a:lnTo>
                  <a:lnTo>
                    <a:pt x="102635" y="198907"/>
                  </a:lnTo>
                  <a:lnTo>
                    <a:pt x="131803" y="163964"/>
                  </a:lnTo>
                  <a:lnTo>
                    <a:pt x="163964" y="131803"/>
                  </a:lnTo>
                  <a:lnTo>
                    <a:pt x="198907" y="102635"/>
                  </a:lnTo>
                  <a:lnTo>
                    <a:pt x="236422" y="76672"/>
                  </a:lnTo>
                  <a:lnTo>
                    <a:pt x="276296" y="54124"/>
                  </a:lnTo>
                  <a:lnTo>
                    <a:pt x="318319" y="35202"/>
                  </a:lnTo>
                  <a:lnTo>
                    <a:pt x="362281" y="20117"/>
                  </a:lnTo>
                  <a:lnTo>
                    <a:pt x="407969" y="9081"/>
                  </a:lnTo>
                  <a:lnTo>
                    <a:pt x="455173" y="2305"/>
                  </a:lnTo>
                  <a:lnTo>
                    <a:pt x="503681" y="0"/>
                  </a:lnTo>
                  <a:lnTo>
                    <a:pt x="552190" y="2305"/>
                  </a:lnTo>
                  <a:lnTo>
                    <a:pt x="599394" y="9081"/>
                  </a:lnTo>
                  <a:lnTo>
                    <a:pt x="645082" y="20117"/>
                  </a:lnTo>
                  <a:lnTo>
                    <a:pt x="689044" y="35202"/>
                  </a:lnTo>
                  <a:lnTo>
                    <a:pt x="731067" y="54124"/>
                  </a:lnTo>
                  <a:lnTo>
                    <a:pt x="770941" y="76672"/>
                  </a:lnTo>
                  <a:lnTo>
                    <a:pt x="808456" y="102635"/>
                  </a:lnTo>
                  <a:lnTo>
                    <a:pt x="843399" y="131803"/>
                  </a:lnTo>
                  <a:lnTo>
                    <a:pt x="875560" y="163964"/>
                  </a:lnTo>
                  <a:lnTo>
                    <a:pt x="904728" y="198907"/>
                  </a:lnTo>
                  <a:lnTo>
                    <a:pt x="930691" y="236422"/>
                  </a:lnTo>
                  <a:lnTo>
                    <a:pt x="953239" y="276296"/>
                  </a:lnTo>
                  <a:lnTo>
                    <a:pt x="972161" y="318319"/>
                  </a:lnTo>
                  <a:lnTo>
                    <a:pt x="987246" y="362281"/>
                  </a:lnTo>
                  <a:lnTo>
                    <a:pt x="998282" y="407969"/>
                  </a:lnTo>
                  <a:lnTo>
                    <a:pt x="1005058" y="455173"/>
                  </a:lnTo>
                  <a:lnTo>
                    <a:pt x="1007363" y="503681"/>
                  </a:lnTo>
                  <a:lnTo>
                    <a:pt x="1005058" y="552190"/>
                  </a:lnTo>
                  <a:lnTo>
                    <a:pt x="998282" y="599394"/>
                  </a:lnTo>
                  <a:lnTo>
                    <a:pt x="987246" y="645082"/>
                  </a:lnTo>
                  <a:lnTo>
                    <a:pt x="972161" y="689044"/>
                  </a:lnTo>
                  <a:lnTo>
                    <a:pt x="953239" y="731067"/>
                  </a:lnTo>
                  <a:lnTo>
                    <a:pt x="930691" y="770941"/>
                  </a:lnTo>
                  <a:lnTo>
                    <a:pt x="904728" y="808456"/>
                  </a:lnTo>
                  <a:lnTo>
                    <a:pt x="875560" y="843399"/>
                  </a:lnTo>
                  <a:lnTo>
                    <a:pt x="843399" y="875560"/>
                  </a:lnTo>
                  <a:lnTo>
                    <a:pt x="808456" y="904728"/>
                  </a:lnTo>
                  <a:lnTo>
                    <a:pt x="770941" y="930691"/>
                  </a:lnTo>
                  <a:lnTo>
                    <a:pt x="731067" y="953239"/>
                  </a:lnTo>
                  <a:lnTo>
                    <a:pt x="689044" y="972161"/>
                  </a:lnTo>
                  <a:lnTo>
                    <a:pt x="645082" y="987246"/>
                  </a:lnTo>
                  <a:lnTo>
                    <a:pt x="599394" y="998282"/>
                  </a:lnTo>
                  <a:lnTo>
                    <a:pt x="552190" y="1005058"/>
                  </a:lnTo>
                  <a:lnTo>
                    <a:pt x="503681" y="1007363"/>
                  </a:lnTo>
                  <a:lnTo>
                    <a:pt x="455173" y="1005058"/>
                  </a:lnTo>
                  <a:lnTo>
                    <a:pt x="407969" y="998282"/>
                  </a:lnTo>
                  <a:lnTo>
                    <a:pt x="362281" y="987246"/>
                  </a:lnTo>
                  <a:lnTo>
                    <a:pt x="318319" y="972161"/>
                  </a:lnTo>
                  <a:lnTo>
                    <a:pt x="276296" y="953239"/>
                  </a:lnTo>
                  <a:lnTo>
                    <a:pt x="236422" y="930691"/>
                  </a:lnTo>
                  <a:lnTo>
                    <a:pt x="198907" y="904728"/>
                  </a:lnTo>
                  <a:lnTo>
                    <a:pt x="163964" y="875560"/>
                  </a:lnTo>
                  <a:lnTo>
                    <a:pt x="131803" y="843399"/>
                  </a:lnTo>
                  <a:lnTo>
                    <a:pt x="102635" y="808456"/>
                  </a:lnTo>
                  <a:lnTo>
                    <a:pt x="76672" y="770941"/>
                  </a:lnTo>
                  <a:lnTo>
                    <a:pt x="54124" y="731067"/>
                  </a:lnTo>
                  <a:lnTo>
                    <a:pt x="35202" y="689044"/>
                  </a:lnTo>
                  <a:lnTo>
                    <a:pt x="20117" y="645082"/>
                  </a:lnTo>
                  <a:lnTo>
                    <a:pt x="9081" y="599394"/>
                  </a:lnTo>
                  <a:lnTo>
                    <a:pt x="2305" y="552190"/>
                  </a:lnTo>
                  <a:lnTo>
                    <a:pt x="0" y="503681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0560" y="3463671"/>
              <a:ext cx="1006601" cy="100660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50560" y="3463671"/>
              <a:ext cx="1007110" cy="1007110"/>
            </a:xfrm>
            <a:custGeom>
              <a:avLst/>
              <a:gdLst/>
              <a:ahLst/>
              <a:cxnLst/>
              <a:rect l="l" t="t" r="r" b="b"/>
              <a:pathLst>
                <a:path w="1007110" h="1007110">
                  <a:moveTo>
                    <a:pt x="0" y="503300"/>
                  </a:moveTo>
                  <a:lnTo>
                    <a:pt x="2303" y="454829"/>
                  </a:lnTo>
                  <a:lnTo>
                    <a:pt x="9075" y="407662"/>
                  </a:lnTo>
                  <a:lnTo>
                    <a:pt x="20103" y="362009"/>
                  </a:lnTo>
                  <a:lnTo>
                    <a:pt x="35176" y="318081"/>
                  </a:lnTo>
                  <a:lnTo>
                    <a:pt x="54084" y="276089"/>
                  </a:lnTo>
                  <a:lnTo>
                    <a:pt x="76615" y="236245"/>
                  </a:lnTo>
                  <a:lnTo>
                    <a:pt x="102559" y="198759"/>
                  </a:lnTo>
                  <a:lnTo>
                    <a:pt x="131705" y="163842"/>
                  </a:lnTo>
                  <a:lnTo>
                    <a:pt x="163842" y="131705"/>
                  </a:lnTo>
                  <a:lnTo>
                    <a:pt x="198759" y="102559"/>
                  </a:lnTo>
                  <a:lnTo>
                    <a:pt x="236245" y="76615"/>
                  </a:lnTo>
                  <a:lnTo>
                    <a:pt x="276089" y="54084"/>
                  </a:lnTo>
                  <a:lnTo>
                    <a:pt x="318081" y="35176"/>
                  </a:lnTo>
                  <a:lnTo>
                    <a:pt x="362009" y="20103"/>
                  </a:lnTo>
                  <a:lnTo>
                    <a:pt x="407662" y="9075"/>
                  </a:lnTo>
                  <a:lnTo>
                    <a:pt x="454829" y="2303"/>
                  </a:lnTo>
                  <a:lnTo>
                    <a:pt x="503301" y="0"/>
                  </a:lnTo>
                  <a:lnTo>
                    <a:pt x="551772" y="2303"/>
                  </a:lnTo>
                  <a:lnTo>
                    <a:pt x="598939" y="9075"/>
                  </a:lnTo>
                  <a:lnTo>
                    <a:pt x="644592" y="20103"/>
                  </a:lnTo>
                  <a:lnTo>
                    <a:pt x="688520" y="35176"/>
                  </a:lnTo>
                  <a:lnTo>
                    <a:pt x="730512" y="54084"/>
                  </a:lnTo>
                  <a:lnTo>
                    <a:pt x="770356" y="76615"/>
                  </a:lnTo>
                  <a:lnTo>
                    <a:pt x="807842" y="102559"/>
                  </a:lnTo>
                  <a:lnTo>
                    <a:pt x="842759" y="131705"/>
                  </a:lnTo>
                  <a:lnTo>
                    <a:pt x="874896" y="163842"/>
                  </a:lnTo>
                  <a:lnTo>
                    <a:pt x="904042" y="198759"/>
                  </a:lnTo>
                  <a:lnTo>
                    <a:pt x="929986" y="236245"/>
                  </a:lnTo>
                  <a:lnTo>
                    <a:pt x="952517" y="276089"/>
                  </a:lnTo>
                  <a:lnTo>
                    <a:pt x="971425" y="318081"/>
                  </a:lnTo>
                  <a:lnTo>
                    <a:pt x="986498" y="362009"/>
                  </a:lnTo>
                  <a:lnTo>
                    <a:pt x="997526" y="407662"/>
                  </a:lnTo>
                  <a:lnTo>
                    <a:pt x="1004298" y="454829"/>
                  </a:lnTo>
                  <a:lnTo>
                    <a:pt x="1006602" y="503300"/>
                  </a:lnTo>
                  <a:lnTo>
                    <a:pt x="1004298" y="551772"/>
                  </a:lnTo>
                  <a:lnTo>
                    <a:pt x="997526" y="598939"/>
                  </a:lnTo>
                  <a:lnTo>
                    <a:pt x="986498" y="644592"/>
                  </a:lnTo>
                  <a:lnTo>
                    <a:pt x="971425" y="688520"/>
                  </a:lnTo>
                  <a:lnTo>
                    <a:pt x="952517" y="730512"/>
                  </a:lnTo>
                  <a:lnTo>
                    <a:pt x="929986" y="770356"/>
                  </a:lnTo>
                  <a:lnTo>
                    <a:pt x="904042" y="807842"/>
                  </a:lnTo>
                  <a:lnTo>
                    <a:pt x="874896" y="842759"/>
                  </a:lnTo>
                  <a:lnTo>
                    <a:pt x="842759" y="874896"/>
                  </a:lnTo>
                  <a:lnTo>
                    <a:pt x="807842" y="904042"/>
                  </a:lnTo>
                  <a:lnTo>
                    <a:pt x="770356" y="929986"/>
                  </a:lnTo>
                  <a:lnTo>
                    <a:pt x="730512" y="952517"/>
                  </a:lnTo>
                  <a:lnTo>
                    <a:pt x="688520" y="971425"/>
                  </a:lnTo>
                  <a:lnTo>
                    <a:pt x="644592" y="986498"/>
                  </a:lnTo>
                  <a:lnTo>
                    <a:pt x="598939" y="997526"/>
                  </a:lnTo>
                  <a:lnTo>
                    <a:pt x="551772" y="1004298"/>
                  </a:lnTo>
                  <a:lnTo>
                    <a:pt x="503301" y="1006601"/>
                  </a:lnTo>
                  <a:lnTo>
                    <a:pt x="454829" y="1004298"/>
                  </a:lnTo>
                  <a:lnTo>
                    <a:pt x="407662" y="997526"/>
                  </a:lnTo>
                  <a:lnTo>
                    <a:pt x="362009" y="986498"/>
                  </a:lnTo>
                  <a:lnTo>
                    <a:pt x="318081" y="971425"/>
                  </a:lnTo>
                  <a:lnTo>
                    <a:pt x="276089" y="952517"/>
                  </a:lnTo>
                  <a:lnTo>
                    <a:pt x="236245" y="929986"/>
                  </a:lnTo>
                  <a:lnTo>
                    <a:pt x="198759" y="904042"/>
                  </a:lnTo>
                  <a:lnTo>
                    <a:pt x="163842" y="874896"/>
                  </a:lnTo>
                  <a:lnTo>
                    <a:pt x="131705" y="842759"/>
                  </a:lnTo>
                  <a:lnTo>
                    <a:pt x="102559" y="807842"/>
                  </a:lnTo>
                  <a:lnTo>
                    <a:pt x="76615" y="770356"/>
                  </a:lnTo>
                  <a:lnTo>
                    <a:pt x="54084" y="730512"/>
                  </a:lnTo>
                  <a:lnTo>
                    <a:pt x="35176" y="688520"/>
                  </a:lnTo>
                  <a:lnTo>
                    <a:pt x="20103" y="644592"/>
                  </a:lnTo>
                  <a:lnTo>
                    <a:pt x="9075" y="598939"/>
                  </a:lnTo>
                  <a:lnTo>
                    <a:pt x="2303" y="551772"/>
                  </a:lnTo>
                  <a:lnTo>
                    <a:pt x="0" y="50330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737526" y="2711929"/>
            <a:ext cx="1021556" cy="1329531"/>
          </a:xfrm>
          <a:prstGeom prst="rect">
            <a:avLst/>
          </a:prstGeom>
        </p:spPr>
        <p:txBody>
          <a:bodyPr vert="horz" wrap="square" lIns="0" tIns="31433" rIns="0" bIns="0" rtlCol="0">
            <a:spAutoFit/>
          </a:bodyPr>
          <a:lstStyle/>
          <a:p>
            <a:pPr marL="371951" marR="3810">
              <a:lnSpc>
                <a:spcPts val="1568"/>
              </a:lnSpc>
              <a:spcBef>
                <a:spcPts val="248"/>
              </a:spcBef>
            </a:pPr>
            <a:r>
              <a:rPr sz="1425" spc="-8" dirty="0">
                <a:solidFill>
                  <a:srgbClr val="FFFFFF"/>
                </a:solidFill>
                <a:latin typeface="Carlito"/>
                <a:cs typeface="Carlito"/>
              </a:rPr>
              <a:t>Machine learning</a:t>
            </a:r>
            <a:endParaRPr sz="1425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425">
              <a:latin typeface="Carlito"/>
              <a:cs typeface="Carlito"/>
            </a:endParaRPr>
          </a:p>
          <a:p>
            <a:pPr>
              <a:spcBef>
                <a:spcPts val="323"/>
              </a:spcBef>
            </a:pPr>
            <a:endParaRPr sz="1425">
              <a:latin typeface="Carlito"/>
              <a:cs typeface="Carlito"/>
            </a:endParaRPr>
          </a:p>
          <a:p>
            <a:pPr marL="9525" marR="160972">
              <a:lnSpc>
                <a:spcPts val="1568"/>
              </a:lnSpc>
            </a:pPr>
            <a:r>
              <a:rPr sz="1425" spc="-8" dirty="0">
                <a:solidFill>
                  <a:srgbClr val="FFFFFF"/>
                </a:solidFill>
                <a:latin typeface="Carlito"/>
                <a:cs typeface="Carlito"/>
              </a:rPr>
              <a:t>Exploratory analysis</a:t>
            </a:r>
            <a:endParaRPr sz="1425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293108" y="4329113"/>
            <a:ext cx="770096" cy="769620"/>
            <a:chOff x="5724144" y="4629150"/>
            <a:chExt cx="1026794" cy="102616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3669" y="4638675"/>
              <a:ext cx="1007363" cy="100660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733669" y="4638675"/>
              <a:ext cx="1007744" cy="1007110"/>
            </a:xfrm>
            <a:custGeom>
              <a:avLst/>
              <a:gdLst/>
              <a:ahLst/>
              <a:cxnLst/>
              <a:rect l="l" t="t" r="r" b="b"/>
              <a:pathLst>
                <a:path w="1007745" h="1007110">
                  <a:moveTo>
                    <a:pt x="0" y="503300"/>
                  </a:moveTo>
                  <a:lnTo>
                    <a:pt x="2305" y="454829"/>
                  </a:lnTo>
                  <a:lnTo>
                    <a:pt x="9081" y="407662"/>
                  </a:lnTo>
                  <a:lnTo>
                    <a:pt x="20117" y="362009"/>
                  </a:lnTo>
                  <a:lnTo>
                    <a:pt x="35202" y="318081"/>
                  </a:lnTo>
                  <a:lnTo>
                    <a:pt x="54124" y="276089"/>
                  </a:lnTo>
                  <a:lnTo>
                    <a:pt x="76672" y="236245"/>
                  </a:lnTo>
                  <a:lnTo>
                    <a:pt x="102635" y="198759"/>
                  </a:lnTo>
                  <a:lnTo>
                    <a:pt x="131803" y="163842"/>
                  </a:lnTo>
                  <a:lnTo>
                    <a:pt x="163964" y="131705"/>
                  </a:lnTo>
                  <a:lnTo>
                    <a:pt x="198907" y="102559"/>
                  </a:lnTo>
                  <a:lnTo>
                    <a:pt x="236422" y="76615"/>
                  </a:lnTo>
                  <a:lnTo>
                    <a:pt x="276296" y="54084"/>
                  </a:lnTo>
                  <a:lnTo>
                    <a:pt x="318319" y="35176"/>
                  </a:lnTo>
                  <a:lnTo>
                    <a:pt x="362281" y="20103"/>
                  </a:lnTo>
                  <a:lnTo>
                    <a:pt x="407969" y="9075"/>
                  </a:lnTo>
                  <a:lnTo>
                    <a:pt x="455173" y="2303"/>
                  </a:lnTo>
                  <a:lnTo>
                    <a:pt x="503681" y="0"/>
                  </a:lnTo>
                  <a:lnTo>
                    <a:pt x="552190" y="2303"/>
                  </a:lnTo>
                  <a:lnTo>
                    <a:pt x="599394" y="9075"/>
                  </a:lnTo>
                  <a:lnTo>
                    <a:pt x="645082" y="20103"/>
                  </a:lnTo>
                  <a:lnTo>
                    <a:pt x="689044" y="35176"/>
                  </a:lnTo>
                  <a:lnTo>
                    <a:pt x="731067" y="54084"/>
                  </a:lnTo>
                  <a:lnTo>
                    <a:pt x="770941" y="76615"/>
                  </a:lnTo>
                  <a:lnTo>
                    <a:pt x="808456" y="102559"/>
                  </a:lnTo>
                  <a:lnTo>
                    <a:pt x="843399" y="131705"/>
                  </a:lnTo>
                  <a:lnTo>
                    <a:pt x="875560" y="163842"/>
                  </a:lnTo>
                  <a:lnTo>
                    <a:pt x="904728" y="198759"/>
                  </a:lnTo>
                  <a:lnTo>
                    <a:pt x="930691" y="236245"/>
                  </a:lnTo>
                  <a:lnTo>
                    <a:pt x="953239" y="276089"/>
                  </a:lnTo>
                  <a:lnTo>
                    <a:pt x="972161" y="318081"/>
                  </a:lnTo>
                  <a:lnTo>
                    <a:pt x="987246" y="362009"/>
                  </a:lnTo>
                  <a:lnTo>
                    <a:pt x="998282" y="407662"/>
                  </a:lnTo>
                  <a:lnTo>
                    <a:pt x="1005058" y="454829"/>
                  </a:lnTo>
                  <a:lnTo>
                    <a:pt x="1007363" y="503300"/>
                  </a:lnTo>
                  <a:lnTo>
                    <a:pt x="1005058" y="551772"/>
                  </a:lnTo>
                  <a:lnTo>
                    <a:pt x="998282" y="598939"/>
                  </a:lnTo>
                  <a:lnTo>
                    <a:pt x="987246" y="644592"/>
                  </a:lnTo>
                  <a:lnTo>
                    <a:pt x="972161" y="688520"/>
                  </a:lnTo>
                  <a:lnTo>
                    <a:pt x="953239" y="730512"/>
                  </a:lnTo>
                  <a:lnTo>
                    <a:pt x="930691" y="770356"/>
                  </a:lnTo>
                  <a:lnTo>
                    <a:pt x="904728" y="807842"/>
                  </a:lnTo>
                  <a:lnTo>
                    <a:pt x="875560" y="842759"/>
                  </a:lnTo>
                  <a:lnTo>
                    <a:pt x="843399" y="874896"/>
                  </a:lnTo>
                  <a:lnTo>
                    <a:pt x="808456" y="904042"/>
                  </a:lnTo>
                  <a:lnTo>
                    <a:pt x="770941" y="929986"/>
                  </a:lnTo>
                  <a:lnTo>
                    <a:pt x="731067" y="952517"/>
                  </a:lnTo>
                  <a:lnTo>
                    <a:pt x="689044" y="971425"/>
                  </a:lnTo>
                  <a:lnTo>
                    <a:pt x="645082" y="986498"/>
                  </a:lnTo>
                  <a:lnTo>
                    <a:pt x="599394" y="997526"/>
                  </a:lnTo>
                  <a:lnTo>
                    <a:pt x="552190" y="1004298"/>
                  </a:lnTo>
                  <a:lnTo>
                    <a:pt x="503681" y="1006601"/>
                  </a:lnTo>
                  <a:lnTo>
                    <a:pt x="455173" y="1004298"/>
                  </a:lnTo>
                  <a:lnTo>
                    <a:pt x="407969" y="997526"/>
                  </a:lnTo>
                  <a:lnTo>
                    <a:pt x="362281" y="986498"/>
                  </a:lnTo>
                  <a:lnTo>
                    <a:pt x="318319" y="971425"/>
                  </a:lnTo>
                  <a:lnTo>
                    <a:pt x="276296" y="952517"/>
                  </a:lnTo>
                  <a:lnTo>
                    <a:pt x="236422" y="929986"/>
                  </a:lnTo>
                  <a:lnTo>
                    <a:pt x="198907" y="904042"/>
                  </a:lnTo>
                  <a:lnTo>
                    <a:pt x="163964" y="874896"/>
                  </a:lnTo>
                  <a:lnTo>
                    <a:pt x="131803" y="842759"/>
                  </a:lnTo>
                  <a:lnTo>
                    <a:pt x="102635" y="807842"/>
                  </a:lnTo>
                  <a:lnTo>
                    <a:pt x="76672" y="770356"/>
                  </a:lnTo>
                  <a:lnTo>
                    <a:pt x="54124" y="730512"/>
                  </a:lnTo>
                  <a:lnTo>
                    <a:pt x="35202" y="688520"/>
                  </a:lnTo>
                  <a:lnTo>
                    <a:pt x="20117" y="644592"/>
                  </a:lnTo>
                  <a:lnTo>
                    <a:pt x="9081" y="598939"/>
                  </a:lnTo>
                  <a:lnTo>
                    <a:pt x="2305" y="551772"/>
                  </a:lnTo>
                  <a:lnTo>
                    <a:pt x="0" y="50330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100028" y="4474083"/>
            <a:ext cx="775811" cy="442109"/>
          </a:xfrm>
          <a:prstGeom prst="rect">
            <a:avLst/>
          </a:prstGeom>
        </p:spPr>
        <p:txBody>
          <a:bodyPr vert="horz" wrap="square" lIns="0" tIns="31433" rIns="0" bIns="0" rtlCol="0">
            <a:spAutoFit/>
          </a:bodyPr>
          <a:lstStyle/>
          <a:p>
            <a:pPr marL="9525" marR="3810">
              <a:lnSpc>
                <a:spcPts val="1568"/>
              </a:lnSpc>
              <a:spcBef>
                <a:spcPts val="248"/>
              </a:spcBef>
            </a:pPr>
            <a:r>
              <a:rPr sz="1425" spc="-15" dirty="0">
                <a:solidFill>
                  <a:srgbClr val="FFFFFF"/>
                </a:solidFill>
                <a:latin typeface="Carlito"/>
                <a:cs typeface="Carlito"/>
              </a:rPr>
              <a:t>Inferential </a:t>
            </a:r>
            <a:r>
              <a:rPr sz="1425" spc="-8" dirty="0">
                <a:solidFill>
                  <a:srgbClr val="FFFFFF"/>
                </a:solidFill>
                <a:latin typeface="Carlito"/>
                <a:cs typeface="Carlito"/>
              </a:rPr>
              <a:t>analysis</a:t>
            </a:r>
            <a:endParaRPr sz="1425">
              <a:latin typeface="Carlito"/>
              <a:cs typeface="Carlito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36170" y="3876485"/>
            <a:ext cx="3207830" cy="212426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96140" y="857250"/>
            <a:ext cx="3447860" cy="2800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57250"/>
            <a:ext cx="9144000" cy="51435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257" y="109728"/>
              <a:ext cx="5279898" cy="66088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6376" y="109728"/>
              <a:ext cx="5962650" cy="6608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350" y="1253300"/>
            <a:ext cx="8230172" cy="42805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533" y="1196789"/>
            <a:ext cx="5291535" cy="655949"/>
          </a:xfrm>
          <a:prstGeom prst="rect">
            <a:avLst/>
          </a:prstGeom>
        </p:spPr>
        <p:txBody>
          <a:bodyPr vert="horz" wrap="square" lIns="0" tIns="9525" rIns="0" bIns="0" rtlCol="0" anchor="t">
            <a:spAutoFit/>
          </a:bodyPr>
          <a:lstStyle/>
          <a:p>
            <a:pPr marL="361950">
              <a:spcBef>
                <a:spcPts val="75"/>
              </a:spcBef>
            </a:pPr>
            <a:r>
              <a:rPr spc="-79" dirty="0"/>
              <a:t>DATASETS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4916" y="1151001"/>
            <a:ext cx="8415338" cy="4589145"/>
            <a:chOff x="633222" y="391668"/>
            <a:chExt cx="11220450" cy="6118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222" y="2369057"/>
              <a:ext cx="7591044" cy="17411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222" y="4787646"/>
              <a:ext cx="4205478" cy="17228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67522" y="3314700"/>
              <a:ext cx="3486150" cy="31958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4265" y="391668"/>
              <a:ext cx="3629405" cy="1674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</TotalTime>
  <Words>253</Words>
  <Application>Microsoft Office PowerPoint</Application>
  <PresentationFormat>On-screen Show (4:3)</PresentationFormat>
  <Paragraphs>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Carlito</vt:lpstr>
      <vt:lpstr>Century Gothic</vt:lpstr>
      <vt:lpstr>Wingdings 3</vt:lpstr>
      <vt:lpstr>Ion</vt:lpstr>
      <vt:lpstr>Restaurant Recommender System</vt:lpstr>
      <vt:lpstr>Introduction</vt:lpstr>
      <vt:lpstr>Questions to Address</vt:lpstr>
      <vt:lpstr>Target Audience</vt:lpstr>
      <vt:lpstr>Data</vt:lpstr>
      <vt:lpstr>METHODOLOGY</vt:lpstr>
      <vt:lpstr>PowerPoint Presentation</vt:lpstr>
      <vt:lpstr>PowerPoint Presentation</vt:lpstr>
      <vt:lpstr>DATASETS</vt:lpstr>
      <vt:lpstr>MAPPING AND CLUSTERING</vt:lpstr>
      <vt:lpstr>RESULTS AND CONCLUSION</vt:lpstr>
      <vt:lpstr>Clustering</vt:lpstr>
      <vt:lpstr>Results</vt:lpstr>
      <vt:lpstr>Discussion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SoleMan</dc:creator>
  <cp:keywords/>
  <dc:description>generated using python-pptx</dc:description>
  <cp:lastModifiedBy>soleiman hashemi</cp:lastModifiedBy>
  <cp:revision>2</cp:revision>
  <dcterms:created xsi:type="dcterms:W3CDTF">2013-01-27T09:14:16Z</dcterms:created>
  <dcterms:modified xsi:type="dcterms:W3CDTF">2024-09-05T06:15:15Z</dcterms:modified>
  <cp:category/>
</cp:coreProperties>
</file>